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5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6335" autoAdjust="0"/>
  </p:normalViewPr>
  <p:slideViewPr>
    <p:cSldViewPr snapToGrid="0">
      <p:cViewPr>
        <p:scale>
          <a:sx n="50" d="100"/>
          <a:sy n="50" d="100"/>
        </p:scale>
        <p:origin x="820" y="-2424"/>
      </p:cViewPr>
      <p:guideLst>
        <p:guide orient="horz" pos="9535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4832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6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2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9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>
                    <a:tint val="82000"/>
                  </a:schemeClr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82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82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4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48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29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73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7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38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5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EB0613-6981-42A5-8059-32A3D2ED042E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AD9E6C-481B-42D4-A8D7-CEF8477FEE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1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A102A23-D908-D7D5-6571-E88ADB89482A}"/>
              </a:ext>
            </a:extLst>
          </p:cNvPr>
          <p:cNvSpPr txBox="1"/>
          <p:nvPr/>
        </p:nvSpPr>
        <p:spPr>
          <a:xfrm>
            <a:off x="564026" y="737449"/>
            <a:ext cx="20187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terminar la diagramación, elimine esta página de guía y recursos antes de exportar el documento. El archivo final debe contener únicamente el póster terminado y guardarse en formato PDF.</a:t>
            </a:r>
            <a:r>
              <a:rPr lang="es-EC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1A6687C-0628-3C46-A9B3-1A565F51DC4C}"/>
              </a:ext>
            </a:extLst>
          </p:cNvPr>
          <p:cNvSpPr txBox="1"/>
          <p:nvPr/>
        </p:nvSpPr>
        <p:spPr>
          <a:xfrm>
            <a:off x="564027" y="1777752"/>
            <a:ext cx="95832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500" b="1" dirty="0">
                <a:latin typeface="Arial" panose="020B0604020202020204" pitchFamily="34" charset="0"/>
                <a:cs typeface="Arial" panose="020B0604020202020204" pitchFamily="34" charset="0"/>
              </a:rPr>
              <a:t>GUÍA DE USO DE PLANTILLA PARA PÓSTERS -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XIICLAM</a:t>
            </a:r>
            <a:endParaRPr lang="es-EC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E17ECA-A0AC-2860-A627-2B2C08B8831C}"/>
              </a:ext>
            </a:extLst>
          </p:cNvPr>
          <p:cNvSpPr txBox="1"/>
          <p:nvPr/>
        </p:nvSpPr>
        <p:spPr>
          <a:xfrm>
            <a:off x="564027" y="2856899"/>
            <a:ext cx="9583273" cy="2705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Esta </a:t>
            </a:r>
            <a:r>
              <a:rPr lang="en-US" sz="2400" dirty="0" err="1"/>
              <a:t>plantilla</a:t>
            </a:r>
            <a:r>
              <a:rPr lang="en-US" sz="2400" dirty="0"/>
              <a:t> ha </a:t>
            </a:r>
            <a:r>
              <a:rPr lang="en-US" sz="2400" dirty="0" err="1"/>
              <a:t>sido</a:t>
            </a:r>
            <a:r>
              <a:rPr lang="en-US" sz="2400" dirty="0"/>
              <a:t> </a:t>
            </a:r>
            <a:r>
              <a:rPr lang="en-US" sz="2400" dirty="0" err="1"/>
              <a:t>diseñada</a:t>
            </a:r>
            <a:r>
              <a:rPr lang="en-US" sz="2400" dirty="0"/>
              <a:t> para </a:t>
            </a:r>
            <a:r>
              <a:rPr lang="en-US" sz="2400" dirty="0" err="1"/>
              <a:t>facilitar</a:t>
            </a:r>
            <a:r>
              <a:rPr lang="en-US" sz="2400" dirty="0"/>
              <a:t> la </a:t>
            </a:r>
            <a:r>
              <a:rPr lang="en-US" sz="2400" dirty="0" err="1"/>
              <a:t>elaboración</a:t>
            </a:r>
            <a:r>
              <a:rPr lang="en-US" sz="2400" dirty="0"/>
              <a:t> de </a:t>
            </a:r>
            <a:r>
              <a:rPr lang="en-US" sz="2400" dirty="0" err="1"/>
              <a:t>pósters</a:t>
            </a:r>
            <a:r>
              <a:rPr lang="en-US" sz="2400" dirty="0"/>
              <a:t> </a:t>
            </a:r>
            <a:r>
              <a:rPr lang="en-US" sz="2400" dirty="0" err="1"/>
              <a:t>académicos</a:t>
            </a:r>
            <a:r>
              <a:rPr lang="en-US" sz="2400" dirty="0"/>
              <a:t> del </a:t>
            </a:r>
            <a:r>
              <a:rPr lang="en-US" sz="2400" dirty="0" err="1"/>
              <a:t>congreso</a:t>
            </a:r>
            <a:r>
              <a:rPr lang="en-US" sz="2400" dirty="0"/>
              <a:t>. El </a:t>
            </a:r>
            <a:r>
              <a:rPr lang="en-US" sz="2400" dirty="0" err="1"/>
              <a:t>póster</a:t>
            </a:r>
            <a:r>
              <a:rPr lang="en-US" sz="2400" dirty="0"/>
              <a:t> </a:t>
            </a:r>
            <a:r>
              <a:rPr lang="en-US" sz="2400" dirty="0" err="1"/>
              <a:t>está</a:t>
            </a:r>
            <a:r>
              <a:rPr lang="en-US" sz="2400" dirty="0"/>
              <a:t> </a:t>
            </a:r>
            <a:r>
              <a:rPr lang="en-US" sz="2400" dirty="0" err="1"/>
              <a:t>organizado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tres</a:t>
            </a:r>
            <a:r>
              <a:rPr lang="en-US" sz="2400" dirty="0"/>
              <a:t> </a:t>
            </a:r>
            <a:r>
              <a:rPr lang="en-US" sz="2400" dirty="0" err="1"/>
              <a:t>secciones</a:t>
            </a:r>
            <a:r>
              <a:rPr lang="en-US" sz="2400" dirty="0"/>
              <a:t>: </a:t>
            </a:r>
            <a:r>
              <a:rPr lang="en-US" sz="2400" b="1" dirty="0" err="1"/>
              <a:t>título</a:t>
            </a:r>
            <a:r>
              <a:rPr lang="en-US" sz="2400" b="1" dirty="0"/>
              <a:t> e </a:t>
            </a:r>
            <a:r>
              <a:rPr lang="en-US" sz="2400" b="1" dirty="0" err="1"/>
              <a:t>información</a:t>
            </a:r>
            <a:r>
              <a:rPr lang="en-US" sz="2400" b="1" dirty="0"/>
              <a:t> general, </a:t>
            </a:r>
            <a:r>
              <a:rPr lang="en-US" sz="2400" b="1" dirty="0" err="1"/>
              <a:t>contenido</a:t>
            </a:r>
            <a:r>
              <a:rPr lang="en-US" sz="2400" b="1" dirty="0"/>
              <a:t> y </a:t>
            </a:r>
            <a:r>
              <a:rPr lang="en-US" sz="2400" b="1" dirty="0" err="1"/>
              <a:t>cierre</a:t>
            </a:r>
            <a:r>
              <a:rPr lang="en-US" sz="2400" dirty="0"/>
              <a:t>. El </a:t>
            </a:r>
            <a:r>
              <a:rPr lang="en-US" sz="2400" dirty="0" err="1"/>
              <a:t>usuario</a:t>
            </a:r>
            <a:r>
              <a:rPr lang="en-US" sz="2400" dirty="0"/>
              <a:t> </a:t>
            </a:r>
            <a:r>
              <a:rPr lang="en-US" sz="2400" dirty="0" err="1"/>
              <a:t>tiene</a:t>
            </a:r>
            <a:r>
              <a:rPr lang="en-US" sz="2400" dirty="0"/>
              <a:t> </a:t>
            </a:r>
            <a:r>
              <a:rPr lang="en-US" sz="2400" dirty="0" err="1"/>
              <a:t>libertad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la </a:t>
            </a:r>
            <a:r>
              <a:rPr lang="en-US" sz="2400" dirty="0" err="1"/>
              <a:t>diagramación</a:t>
            </a:r>
            <a:r>
              <a:rPr lang="en-US" sz="2400" dirty="0"/>
              <a:t> del CONTENIDO, </a:t>
            </a:r>
            <a:r>
              <a:rPr lang="en-US" sz="2400" dirty="0" err="1"/>
              <a:t>usando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recursos</a:t>
            </a:r>
            <a:r>
              <a:rPr lang="en-US" sz="2400" dirty="0"/>
              <a:t> </a:t>
            </a:r>
            <a:r>
              <a:rPr lang="en-US" sz="2400" dirty="0" err="1"/>
              <a:t>textuales</a:t>
            </a:r>
            <a:r>
              <a:rPr lang="en-US" sz="2400" dirty="0"/>
              <a:t> </a:t>
            </a:r>
            <a:r>
              <a:rPr lang="en-US" sz="2400" dirty="0" err="1"/>
              <a:t>indicados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mismo</a:t>
            </a:r>
            <a:r>
              <a:rPr lang="en-US" sz="2400" dirty="0"/>
              <a:t> e </a:t>
            </a:r>
            <a:r>
              <a:rPr lang="en-US" sz="2400" dirty="0" err="1"/>
              <a:t>ilustrativos</a:t>
            </a:r>
            <a:r>
              <a:rPr lang="en-US" sz="2400" dirty="0"/>
              <a:t> de la </a:t>
            </a:r>
            <a:r>
              <a:rPr lang="en-US" sz="2400" dirty="0" err="1"/>
              <a:t>página</a:t>
            </a:r>
            <a:r>
              <a:rPr lang="en-US" sz="2400" dirty="0"/>
              <a:t> de </a:t>
            </a:r>
            <a:r>
              <a:rPr lang="en-US" sz="2400" dirty="0" err="1"/>
              <a:t>módulos</a:t>
            </a:r>
            <a:r>
              <a:rPr lang="en-US" sz="2400" dirty="0"/>
              <a:t> para </a:t>
            </a:r>
            <a:r>
              <a:rPr lang="en-US" sz="2400" dirty="0" err="1"/>
              <a:t>ilustraciones</a:t>
            </a:r>
            <a:r>
              <a:rPr lang="en-US" sz="2400" dirty="0"/>
              <a:t>, </a:t>
            </a:r>
            <a:r>
              <a:rPr lang="en-US" sz="2400" dirty="0" err="1"/>
              <a:t>imágenes</a:t>
            </a:r>
            <a:r>
              <a:rPr lang="en-US" sz="2400" dirty="0"/>
              <a:t>, </a:t>
            </a:r>
            <a:r>
              <a:rPr lang="en-US" sz="2400" dirty="0" err="1"/>
              <a:t>fotografías</a:t>
            </a:r>
            <a:r>
              <a:rPr lang="en-US" sz="2400" dirty="0"/>
              <a:t>, </a:t>
            </a:r>
            <a:r>
              <a:rPr lang="en-US" sz="2400" dirty="0" err="1"/>
              <a:t>tablas</a:t>
            </a:r>
            <a:r>
              <a:rPr lang="en-US" sz="2400" dirty="0"/>
              <a:t>, etc. </a:t>
            </a:r>
          </a:p>
          <a:p>
            <a:pPr marL="342900" indent="-342900">
              <a:buFontTx/>
              <a:buChar char="-"/>
            </a:pPr>
            <a:r>
              <a:rPr lang="en-US" sz="2400" dirty="0" err="1"/>
              <a:t>Respetar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uso</a:t>
            </a:r>
            <a:r>
              <a:rPr lang="en-US" sz="2400" dirty="0"/>
              <a:t> de la doble columna </a:t>
            </a:r>
          </a:p>
          <a:p>
            <a:pPr marL="342900" indent="-342900">
              <a:buFontTx/>
              <a:buChar char="-"/>
            </a:pPr>
            <a:r>
              <a:rPr lang="en-US" sz="2400" dirty="0" err="1"/>
              <a:t>Regirse</a:t>
            </a:r>
            <a:r>
              <a:rPr lang="en-US" sz="2400" dirty="0"/>
              <a:t> al </a:t>
            </a:r>
            <a:r>
              <a:rPr lang="en-US" sz="2400" dirty="0" err="1"/>
              <a:t>tamaño</a:t>
            </a:r>
            <a:r>
              <a:rPr lang="en-US" sz="2400" dirty="0"/>
              <a:t> de </a:t>
            </a:r>
            <a:r>
              <a:rPr lang="en-US" sz="2400" dirty="0" err="1"/>
              <a:t>letra</a:t>
            </a:r>
            <a:r>
              <a:rPr lang="en-US" sz="2400" dirty="0"/>
              <a:t> </a:t>
            </a:r>
            <a:r>
              <a:rPr lang="en-US" sz="2400" dirty="0" err="1"/>
              <a:t>definido</a:t>
            </a: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/>
              <a:t>El </a:t>
            </a:r>
            <a:r>
              <a:rPr lang="en-US" sz="2400" dirty="0" err="1"/>
              <a:t>formato</a:t>
            </a:r>
            <a:r>
              <a:rPr lang="en-US" sz="2400" dirty="0"/>
              <a:t> de </a:t>
            </a:r>
            <a:r>
              <a:rPr lang="en-US" sz="2400" dirty="0" err="1"/>
              <a:t>impresión</a:t>
            </a:r>
            <a:r>
              <a:rPr lang="en-US" sz="2400" dirty="0"/>
              <a:t> es A1 vertical (59.4x84.1 cm)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La </a:t>
            </a:r>
            <a:r>
              <a:rPr lang="en-US" sz="2400" dirty="0" err="1"/>
              <a:t>tipografía</a:t>
            </a:r>
            <a:r>
              <a:rPr lang="en-US" sz="2400" dirty="0"/>
              <a:t> a usar es ARIAL,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tamaño</a:t>
            </a:r>
            <a:r>
              <a:rPr lang="en-US" sz="2400" dirty="0"/>
              <a:t> varia </a:t>
            </a:r>
            <a:r>
              <a:rPr lang="en-US" sz="2400" dirty="0" err="1"/>
              <a:t>según</a:t>
            </a:r>
            <a:r>
              <a:rPr lang="en-US" sz="2400" dirty="0"/>
              <a:t> se </a:t>
            </a:r>
            <a:r>
              <a:rPr lang="en-US" sz="2400" dirty="0" err="1"/>
              <a:t>establece</a:t>
            </a:r>
            <a:r>
              <a:rPr lang="en-US" sz="2400" dirty="0"/>
              <a:t>.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b="1" dirty="0" err="1"/>
              <a:t>Estructura</a:t>
            </a:r>
            <a:r>
              <a:rPr lang="en-US" sz="2400" b="1" dirty="0"/>
              <a:t> general del </a:t>
            </a:r>
            <a:r>
              <a:rPr lang="en-US" sz="2400" b="1" dirty="0" err="1"/>
              <a:t>póster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dirty="0"/>
              <a:t>El </a:t>
            </a:r>
            <a:r>
              <a:rPr lang="en-US" sz="2400" dirty="0" err="1"/>
              <a:t>póster</a:t>
            </a:r>
            <a:r>
              <a:rPr lang="en-US" sz="2400" dirty="0"/>
              <a:t> </a:t>
            </a:r>
            <a:r>
              <a:rPr lang="en-US" sz="2400" dirty="0" err="1"/>
              <a:t>contiene</a:t>
            </a:r>
            <a:r>
              <a:rPr lang="en-US" sz="2400" dirty="0"/>
              <a:t> </a:t>
            </a:r>
            <a:r>
              <a:rPr lang="en-US" sz="2400" dirty="0" err="1"/>
              <a:t>espacios</a:t>
            </a:r>
            <a:r>
              <a:rPr lang="en-US" sz="2400" dirty="0"/>
              <a:t> </a:t>
            </a:r>
            <a:r>
              <a:rPr lang="en-US" sz="2400" dirty="0" err="1"/>
              <a:t>predeterminados</a:t>
            </a:r>
            <a:r>
              <a:rPr lang="en-US" sz="2400" dirty="0"/>
              <a:t> para </a:t>
            </a:r>
            <a:r>
              <a:rPr lang="en-US" sz="2400" b="1" dirty="0" err="1"/>
              <a:t>título</a:t>
            </a:r>
            <a:r>
              <a:rPr lang="en-US" sz="2400" b="1" dirty="0"/>
              <a:t>, </a:t>
            </a:r>
            <a:r>
              <a:rPr lang="en-US" sz="2400" b="1" dirty="0" err="1"/>
              <a:t>autores</a:t>
            </a:r>
            <a:r>
              <a:rPr lang="en-US" sz="2400" b="1" dirty="0"/>
              <a:t>, </a:t>
            </a:r>
            <a:r>
              <a:rPr lang="en-US" sz="2400" b="1" dirty="0" err="1"/>
              <a:t>afiliaciones</a:t>
            </a:r>
            <a:r>
              <a:rPr lang="en-US" sz="2400" b="1" dirty="0"/>
              <a:t>, </a:t>
            </a:r>
            <a:r>
              <a:rPr lang="en-US" sz="2400" b="1" dirty="0" err="1"/>
              <a:t>introducción</a:t>
            </a:r>
            <a:r>
              <a:rPr lang="en-US" sz="2400" b="1" dirty="0"/>
              <a:t>, </a:t>
            </a:r>
            <a:r>
              <a:rPr lang="en-US" sz="2400" b="1" dirty="0" err="1"/>
              <a:t>metodología</a:t>
            </a:r>
            <a:r>
              <a:rPr lang="en-US" sz="2400" b="1" dirty="0"/>
              <a:t>, </a:t>
            </a:r>
            <a:r>
              <a:rPr lang="en-US" sz="2400" b="1" dirty="0" err="1"/>
              <a:t>resultados</a:t>
            </a:r>
            <a:r>
              <a:rPr lang="en-US" sz="2400" b="1" dirty="0"/>
              <a:t>, </a:t>
            </a:r>
            <a:r>
              <a:rPr lang="en-US" sz="2400" b="1" dirty="0" err="1"/>
              <a:t>discusión</a:t>
            </a:r>
            <a:r>
              <a:rPr lang="en-US" sz="2400" b="1" dirty="0"/>
              <a:t>, </a:t>
            </a:r>
            <a:r>
              <a:rPr lang="en-US" sz="2400" b="1" dirty="0" err="1"/>
              <a:t>conclusión</a:t>
            </a:r>
            <a:r>
              <a:rPr lang="en-US" sz="2400" b="1" dirty="0"/>
              <a:t>, </a:t>
            </a:r>
            <a:r>
              <a:rPr lang="en-US" sz="2400" b="1" dirty="0" err="1"/>
              <a:t>referencias</a:t>
            </a:r>
            <a:r>
              <a:rPr lang="en-US" sz="2400" b="1" dirty="0"/>
              <a:t>, </a:t>
            </a:r>
            <a:r>
              <a:rPr lang="en-US" sz="2400" b="1" dirty="0" err="1"/>
              <a:t>figuras</a:t>
            </a:r>
            <a:r>
              <a:rPr lang="en-US" sz="2400" b="1" dirty="0"/>
              <a:t> y </a:t>
            </a:r>
            <a:r>
              <a:rPr lang="en-US" sz="2400" b="1" dirty="0" err="1"/>
              <a:t>datos</a:t>
            </a:r>
            <a:r>
              <a:rPr lang="en-US" sz="2400" b="1" dirty="0"/>
              <a:t> de </a:t>
            </a:r>
            <a:r>
              <a:rPr lang="en-US" sz="2400" b="1" dirty="0" err="1"/>
              <a:t>contacto</a:t>
            </a:r>
            <a:r>
              <a:rPr lang="en-US" sz="2400" dirty="0"/>
              <a:t>.</a:t>
            </a:r>
          </a:p>
          <a:p>
            <a:r>
              <a:rPr lang="en-US" sz="2400" dirty="0"/>
              <a:t>Los </a:t>
            </a:r>
            <a:r>
              <a:rPr lang="en-US" sz="2400" dirty="0" err="1"/>
              <a:t>títulos</a:t>
            </a:r>
            <a:r>
              <a:rPr lang="en-US" sz="2400" dirty="0"/>
              <a:t> de </a:t>
            </a:r>
            <a:r>
              <a:rPr lang="en-US" sz="2400" dirty="0" err="1"/>
              <a:t>sección</a:t>
            </a:r>
            <a:r>
              <a:rPr lang="en-US" sz="2400" dirty="0"/>
              <a:t> </a:t>
            </a:r>
            <a:r>
              <a:rPr lang="en-US" sz="2400" dirty="0" err="1"/>
              <a:t>pueden</a:t>
            </a:r>
            <a:r>
              <a:rPr lang="en-US" sz="2400" dirty="0"/>
              <a:t> </a:t>
            </a:r>
            <a:r>
              <a:rPr lang="en-US" sz="2400" dirty="0" err="1"/>
              <a:t>adaptarse</a:t>
            </a:r>
            <a:r>
              <a:rPr lang="en-US" sz="2400" dirty="0"/>
              <a:t> </a:t>
            </a:r>
            <a:r>
              <a:rPr lang="en-US" sz="2400" dirty="0" err="1"/>
              <a:t>según</a:t>
            </a:r>
            <a:r>
              <a:rPr lang="en-US" sz="2400" dirty="0"/>
              <a:t> la </a:t>
            </a:r>
            <a:r>
              <a:rPr lang="en-US" sz="2400" dirty="0" err="1"/>
              <a:t>naturaleza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, </a:t>
            </a:r>
            <a:r>
              <a:rPr lang="en-US" sz="2400" dirty="0" err="1"/>
              <a:t>siempre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se </a:t>
            </a:r>
            <a:r>
              <a:rPr lang="en-US" sz="2400" dirty="0" err="1"/>
              <a:t>mantenga</a:t>
            </a:r>
            <a:r>
              <a:rPr lang="en-US" sz="2400" dirty="0"/>
              <a:t> la </a:t>
            </a:r>
            <a:r>
              <a:rPr lang="en-US" sz="2400" dirty="0" err="1"/>
              <a:t>estructura</a:t>
            </a:r>
            <a:r>
              <a:rPr lang="en-US" sz="2400" dirty="0"/>
              <a:t> general, la </a:t>
            </a:r>
            <a:r>
              <a:rPr lang="en-US" sz="2400" dirty="0" err="1"/>
              <a:t>legibilidad</a:t>
            </a:r>
            <a:r>
              <a:rPr lang="en-US" sz="2400" dirty="0"/>
              <a:t> y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orden</a:t>
            </a:r>
            <a:r>
              <a:rPr lang="en-US" sz="2400" dirty="0"/>
              <a:t> visual de la </a:t>
            </a:r>
            <a:r>
              <a:rPr lang="en-US" sz="2400" dirty="0" err="1"/>
              <a:t>plantilla</a:t>
            </a:r>
            <a:r>
              <a:rPr lang="en-US" sz="2400" dirty="0"/>
              <a:t>.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El </a:t>
            </a:r>
            <a:r>
              <a:rPr lang="en-US" sz="2400" dirty="0" err="1"/>
              <a:t>espacio</a:t>
            </a:r>
            <a:r>
              <a:rPr lang="en-US" sz="2400" dirty="0"/>
              <a:t> </a:t>
            </a:r>
            <a:r>
              <a:rPr lang="en-US" sz="2400" dirty="0" err="1"/>
              <a:t>destinado</a:t>
            </a:r>
            <a:r>
              <a:rPr lang="en-US" sz="2400" dirty="0"/>
              <a:t> al </a:t>
            </a:r>
            <a:r>
              <a:rPr lang="en-US" sz="2400" b="1" dirty="0" err="1"/>
              <a:t>título</a:t>
            </a:r>
            <a:r>
              <a:rPr lang="en-US" sz="2400" b="1" dirty="0"/>
              <a:t> del </a:t>
            </a:r>
            <a:r>
              <a:rPr lang="en-US" sz="2400" b="1" dirty="0" err="1"/>
              <a:t>póster</a:t>
            </a:r>
            <a:r>
              <a:rPr lang="en-US" sz="2400" b="1" dirty="0"/>
              <a:t>, </a:t>
            </a:r>
            <a:r>
              <a:rPr lang="en-US" sz="2400" b="1" dirty="0" err="1"/>
              <a:t>nombres</a:t>
            </a:r>
            <a:r>
              <a:rPr lang="en-US" sz="2400" b="1" dirty="0"/>
              <a:t> de </a:t>
            </a:r>
            <a:r>
              <a:rPr lang="en-US" sz="2400" b="1" dirty="0" err="1"/>
              <a:t>autores</a:t>
            </a:r>
            <a:r>
              <a:rPr lang="en-US" sz="2400" b="1" dirty="0"/>
              <a:t>, </a:t>
            </a:r>
            <a:r>
              <a:rPr lang="en-US" sz="2400" b="1" dirty="0" err="1"/>
              <a:t>afiliaciones</a:t>
            </a:r>
            <a:r>
              <a:rPr lang="en-US" sz="2400" b="1" dirty="0"/>
              <a:t> </a:t>
            </a:r>
            <a:r>
              <a:rPr lang="en-US" sz="2400" b="1" dirty="0" err="1"/>
              <a:t>institucionales</a:t>
            </a:r>
            <a:r>
              <a:rPr lang="en-US" sz="2400" b="1" dirty="0"/>
              <a:t> y </a:t>
            </a:r>
            <a:r>
              <a:rPr lang="en-US" sz="2400" b="1" dirty="0" err="1"/>
              <a:t>logotipo</a:t>
            </a:r>
            <a:r>
              <a:rPr lang="en-US" sz="2400" b="1" dirty="0"/>
              <a:t> del </a:t>
            </a:r>
            <a:r>
              <a:rPr lang="en-US" sz="2400" b="1" dirty="0" err="1"/>
              <a:t>congreso</a:t>
            </a:r>
            <a:r>
              <a:rPr lang="en-US" sz="2400" dirty="0"/>
              <a:t> </a:t>
            </a:r>
            <a:r>
              <a:rPr lang="en-US" sz="2400" dirty="0" err="1"/>
              <a:t>corresponde</a:t>
            </a:r>
            <a:r>
              <a:rPr lang="en-US" sz="2400" dirty="0"/>
              <a:t> a un </a:t>
            </a:r>
            <a:r>
              <a:rPr lang="en-US" sz="2400" dirty="0" err="1"/>
              <a:t>área</a:t>
            </a:r>
            <a:r>
              <a:rPr lang="en-US" sz="2400" dirty="0"/>
              <a:t> </a:t>
            </a:r>
            <a:r>
              <a:rPr lang="en-US" sz="2400" dirty="0" err="1"/>
              <a:t>fija</a:t>
            </a:r>
            <a:r>
              <a:rPr lang="en-US" sz="2400" dirty="0"/>
              <a:t>. </a:t>
            </a:r>
            <a:r>
              <a:rPr lang="en-US" sz="2400" dirty="0" err="1"/>
              <a:t>Estos</a:t>
            </a:r>
            <a:r>
              <a:rPr lang="en-US" sz="2400" dirty="0"/>
              <a:t> </a:t>
            </a:r>
            <a:r>
              <a:rPr lang="en-US" sz="2400" dirty="0" err="1"/>
              <a:t>elementos</a:t>
            </a:r>
            <a:r>
              <a:rPr lang="en-US" sz="2400" dirty="0"/>
              <a:t> solo </a:t>
            </a:r>
            <a:r>
              <a:rPr lang="en-US" sz="2400" dirty="0" err="1"/>
              <a:t>deben</a:t>
            </a:r>
            <a:r>
              <a:rPr lang="en-US" sz="2400" dirty="0"/>
              <a:t> </a:t>
            </a:r>
            <a:r>
              <a:rPr lang="en-US" sz="2400" dirty="0" err="1"/>
              <a:t>editarse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contenido</a:t>
            </a:r>
            <a:r>
              <a:rPr lang="en-US" sz="2400" dirty="0"/>
              <a:t> textual o </a:t>
            </a:r>
            <a:r>
              <a:rPr lang="en-US" sz="2400" dirty="0" err="1"/>
              <a:t>gráfico</a:t>
            </a:r>
            <a:r>
              <a:rPr lang="en-US" sz="2400" dirty="0"/>
              <a:t>, </a:t>
            </a:r>
            <a:r>
              <a:rPr lang="en-US" sz="2400" dirty="0" err="1"/>
              <a:t>pero</a:t>
            </a:r>
            <a:r>
              <a:rPr lang="en-US" sz="2400" dirty="0"/>
              <a:t> </a:t>
            </a:r>
            <a:r>
              <a:rPr lang="en-US" sz="2400" b="1" dirty="0"/>
              <a:t>no </a:t>
            </a:r>
            <a:r>
              <a:rPr lang="en-US" sz="2400" b="1" dirty="0" err="1"/>
              <a:t>deben</a:t>
            </a:r>
            <a:r>
              <a:rPr lang="en-US" sz="2400" b="1" dirty="0"/>
              <a:t> </a:t>
            </a:r>
            <a:r>
              <a:rPr lang="en-US" sz="2400" b="1" dirty="0" err="1"/>
              <a:t>moverse</a:t>
            </a:r>
            <a:r>
              <a:rPr lang="en-US" sz="2400" b="1" dirty="0"/>
              <a:t>, </a:t>
            </a:r>
            <a:r>
              <a:rPr lang="en-US" sz="2400" b="1" dirty="0" err="1"/>
              <a:t>escalarse</a:t>
            </a:r>
            <a:r>
              <a:rPr lang="en-US" sz="2400" b="1" dirty="0"/>
              <a:t> </a:t>
            </a:r>
            <a:r>
              <a:rPr lang="en-US" sz="2400" b="1" dirty="0" err="1"/>
              <a:t>ni</a:t>
            </a:r>
            <a:r>
              <a:rPr lang="en-US" sz="2400" b="1" dirty="0"/>
              <a:t> </a:t>
            </a:r>
            <a:r>
              <a:rPr lang="en-US" sz="2400" b="1" dirty="0" err="1"/>
              <a:t>cambiar</a:t>
            </a:r>
            <a:r>
              <a:rPr lang="en-US" sz="2400" b="1" dirty="0"/>
              <a:t> de </a:t>
            </a:r>
            <a:r>
              <a:rPr lang="en-US" sz="2400" b="1" dirty="0" err="1"/>
              <a:t>posición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>De </a:t>
            </a:r>
            <a:r>
              <a:rPr lang="en-US" sz="2400" dirty="0" err="1"/>
              <a:t>igual</a:t>
            </a:r>
            <a:r>
              <a:rPr lang="en-US" sz="2400" dirty="0"/>
              <a:t> </a:t>
            </a:r>
            <a:r>
              <a:rPr lang="en-US" sz="2400" dirty="0" err="1"/>
              <a:t>manera</a:t>
            </a:r>
            <a:r>
              <a:rPr lang="en-US" sz="2400" dirty="0"/>
              <a:t>,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área</a:t>
            </a:r>
            <a:r>
              <a:rPr lang="en-US" sz="2400" dirty="0"/>
              <a:t> inferior </a:t>
            </a:r>
            <a:r>
              <a:rPr lang="en-US" sz="2400" dirty="0" err="1"/>
              <a:t>destinada</a:t>
            </a:r>
            <a:r>
              <a:rPr lang="en-US" sz="2400" dirty="0"/>
              <a:t> a </a:t>
            </a:r>
            <a:r>
              <a:rPr lang="en-US" sz="2400" b="1" dirty="0" err="1"/>
              <a:t>código</a:t>
            </a:r>
            <a:r>
              <a:rPr lang="en-US" sz="2400" b="1" dirty="0"/>
              <a:t> QR, </a:t>
            </a:r>
            <a:r>
              <a:rPr lang="en-US" sz="2400" b="1" dirty="0" err="1"/>
              <a:t>logotipos</a:t>
            </a:r>
            <a:r>
              <a:rPr lang="en-US" sz="2400" b="1" dirty="0"/>
              <a:t>, </a:t>
            </a:r>
            <a:r>
              <a:rPr lang="en-US" sz="2400" b="1" dirty="0" err="1"/>
              <a:t>símbolos</a:t>
            </a:r>
            <a:r>
              <a:rPr lang="en-US" sz="2400" b="1" dirty="0"/>
              <a:t> </a:t>
            </a:r>
            <a:r>
              <a:rPr lang="en-US" sz="2400" b="1" dirty="0" err="1"/>
              <a:t>institucionales</a:t>
            </a:r>
            <a:r>
              <a:rPr lang="en-US" sz="2400" b="1" dirty="0"/>
              <a:t>, copyright y </a:t>
            </a:r>
            <a:r>
              <a:rPr lang="en-US" sz="2400" b="1" dirty="0" err="1"/>
              <a:t>datos</a:t>
            </a:r>
            <a:r>
              <a:rPr lang="en-US" sz="2400" b="1" dirty="0"/>
              <a:t> de </a:t>
            </a:r>
            <a:r>
              <a:rPr lang="en-US" sz="2400" b="1" dirty="0" err="1"/>
              <a:t>contacto</a:t>
            </a:r>
            <a:r>
              <a:rPr lang="en-US" sz="2400" dirty="0"/>
              <a:t> también </a:t>
            </a:r>
            <a:r>
              <a:rPr lang="en-US" sz="2400" dirty="0" err="1"/>
              <a:t>corresponde</a:t>
            </a:r>
            <a:r>
              <a:rPr lang="en-US" sz="2400" dirty="0"/>
              <a:t> a </a:t>
            </a:r>
            <a:r>
              <a:rPr lang="en-US" sz="2400" dirty="0" err="1"/>
              <a:t>una</a:t>
            </a:r>
            <a:r>
              <a:rPr lang="en-US" sz="2400" dirty="0"/>
              <a:t> zona </a:t>
            </a:r>
            <a:r>
              <a:rPr lang="en-US" sz="2400" dirty="0" err="1"/>
              <a:t>fija</a:t>
            </a:r>
            <a:r>
              <a:rPr lang="en-US" sz="2400" dirty="0"/>
              <a:t> de la </a:t>
            </a:r>
            <a:r>
              <a:rPr lang="en-US" sz="2400" dirty="0" err="1"/>
              <a:t>plantilla</a:t>
            </a:r>
            <a:r>
              <a:rPr lang="en-US" sz="2400" dirty="0"/>
              <a:t>. </a:t>
            </a:r>
            <a:r>
              <a:rPr lang="en-US" sz="2400" dirty="0" err="1"/>
              <a:t>Estos</a:t>
            </a:r>
            <a:r>
              <a:rPr lang="en-US" sz="2400" dirty="0"/>
              <a:t> </a:t>
            </a:r>
            <a:r>
              <a:rPr lang="en-US" sz="2400" dirty="0" err="1"/>
              <a:t>elementos</a:t>
            </a:r>
            <a:r>
              <a:rPr lang="en-US" sz="2400" dirty="0"/>
              <a:t> </a:t>
            </a:r>
            <a:r>
              <a:rPr lang="en-US" sz="2400" dirty="0" err="1"/>
              <a:t>deben</a:t>
            </a:r>
            <a:r>
              <a:rPr lang="en-US" sz="2400" dirty="0"/>
              <a:t> </a:t>
            </a:r>
            <a:r>
              <a:rPr lang="en-US" sz="2400" dirty="0" err="1"/>
              <a:t>mantenerse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ubicación</a:t>
            </a:r>
            <a:r>
              <a:rPr lang="en-US" sz="2400" dirty="0"/>
              <a:t> original.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Como </a:t>
            </a:r>
            <a:r>
              <a:rPr lang="en-US" sz="2400" dirty="0" err="1"/>
              <a:t>regla</a:t>
            </a:r>
            <a:r>
              <a:rPr lang="en-US" sz="2400" dirty="0"/>
              <a:t> general, las </a:t>
            </a:r>
            <a:r>
              <a:rPr lang="en-US" sz="2400" b="1" dirty="0" err="1"/>
              <a:t>cinco</a:t>
            </a:r>
            <a:r>
              <a:rPr lang="en-US" sz="2400" b="1" dirty="0"/>
              <a:t> </a:t>
            </a:r>
            <a:r>
              <a:rPr lang="en-US" sz="2400" b="1" dirty="0" err="1"/>
              <a:t>primeras</a:t>
            </a:r>
            <a:r>
              <a:rPr lang="en-US" sz="2400" b="1" dirty="0"/>
              <a:t> </a:t>
            </a:r>
            <a:r>
              <a:rPr lang="en-US" sz="2400" b="1" dirty="0" err="1"/>
              <a:t>filas</a:t>
            </a:r>
            <a:r>
              <a:rPr lang="en-US" sz="2400" b="1" dirty="0"/>
              <a:t> de la </a:t>
            </a:r>
            <a:r>
              <a:rPr lang="en-US" sz="2400" b="1" dirty="0" err="1"/>
              <a:t>cuadrícula</a:t>
            </a:r>
            <a:r>
              <a:rPr lang="en-US" sz="2400" dirty="0"/>
              <a:t> </a:t>
            </a:r>
            <a:r>
              <a:rPr lang="en-US" sz="2400" dirty="0" err="1"/>
              <a:t>están</a:t>
            </a:r>
            <a:r>
              <a:rPr lang="en-US" sz="2400" dirty="0"/>
              <a:t> </a:t>
            </a:r>
            <a:r>
              <a:rPr lang="en-US" sz="2400" dirty="0" err="1"/>
              <a:t>reservadas</a:t>
            </a:r>
            <a:r>
              <a:rPr lang="en-US" sz="2400" dirty="0"/>
              <a:t> para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encabezado</a:t>
            </a:r>
            <a:r>
              <a:rPr lang="en-US" sz="2400" dirty="0"/>
              <a:t> del </a:t>
            </a:r>
            <a:r>
              <a:rPr lang="en-US" sz="2400" dirty="0" err="1"/>
              <a:t>póster</a:t>
            </a:r>
            <a:r>
              <a:rPr lang="en-US" sz="2400" dirty="0"/>
              <a:t> y no </a:t>
            </a:r>
            <a:r>
              <a:rPr lang="en-US" sz="2400" dirty="0" err="1"/>
              <a:t>deben</a:t>
            </a:r>
            <a:r>
              <a:rPr lang="en-US" sz="2400" dirty="0"/>
              <a:t> </a:t>
            </a:r>
            <a:r>
              <a:rPr lang="en-US" sz="2400" dirty="0" err="1"/>
              <a:t>modificarse</a:t>
            </a:r>
            <a:r>
              <a:rPr lang="en-US" sz="2400" dirty="0"/>
              <a:t> </a:t>
            </a:r>
            <a:r>
              <a:rPr lang="en-US" sz="2400" dirty="0" err="1"/>
              <a:t>estructuralmente</a:t>
            </a:r>
            <a:r>
              <a:rPr lang="en-US" sz="2400" dirty="0"/>
              <a:t>. </a:t>
            </a:r>
            <a:r>
              <a:rPr lang="en-US" sz="2400" dirty="0" err="1"/>
              <a:t>Asimismo</a:t>
            </a:r>
            <a:r>
              <a:rPr lang="en-US" sz="2400" dirty="0"/>
              <a:t>, las </a:t>
            </a:r>
            <a:r>
              <a:rPr lang="en-US" sz="2400" b="1" dirty="0" err="1"/>
              <a:t>tres</a:t>
            </a:r>
            <a:r>
              <a:rPr lang="en-US" sz="2400" b="1" dirty="0"/>
              <a:t> </a:t>
            </a:r>
            <a:r>
              <a:rPr lang="en-US" sz="2400" b="1" dirty="0" err="1"/>
              <a:t>últimas</a:t>
            </a:r>
            <a:r>
              <a:rPr lang="en-US" sz="2400" b="1" dirty="0"/>
              <a:t> </a:t>
            </a:r>
            <a:r>
              <a:rPr lang="en-US" sz="2400" b="1" dirty="0" err="1"/>
              <a:t>filas</a:t>
            </a:r>
            <a:r>
              <a:rPr lang="en-US" sz="2400" b="1" dirty="0"/>
              <a:t> de la </a:t>
            </a:r>
            <a:r>
              <a:rPr lang="en-US" sz="2400" b="1" dirty="0" err="1"/>
              <a:t>cuadrícula</a:t>
            </a:r>
            <a:r>
              <a:rPr lang="en-US" sz="2400" dirty="0"/>
              <a:t> </a:t>
            </a:r>
            <a:r>
              <a:rPr lang="en-US" sz="2400" dirty="0" err="1"/>
              <a:t>están</a:t>
            </a:r>
            <a:r>
              <a:rPr lang="en-US" sz="2400" dirty="0"/>
              <a:t> </a:t>
            </a:r>
            <a:r>
              <a:rPr lang="en-US" sz="2400" dirty="0" err="1"/>
              <a:t>reservadas</a:t>
            </a:r>
            <a:r>
              <a:rPr lang="en-US" sz="2400" dirty="0"/>
              <a:t> para la </a:t>
            </a:r>
            <a:r>
              <a:rPr lang="en-US" sz="2400" dirty="0" err="1"/>
              <a:t>información</a:t>
            </a:r>
            <a:r>
              <a:rPr lang="en-US" sz="2400" dirty="0"/>
              <a:t> final, </a:t>
            </a:r>
            <a:r>
              <a:rPr lang="en-US" sz="2400" dirty="0" err="1"/>
              <a:t>contacto</a:t>
            </a:r>
            <a:r>
              <a:rPr lang="en-US" sz="2400" dirty="0"/>
              <a:t>, QR, </a:t>
            </a:r>
            <a:r>
              <a:rPr lang="en-US" sz="2400" dirty="0" err="1"/>
              <a:t>logotipos</a:t>
            </a:r>
            <a:r>
              <a:rPr lang="en-US" sz="2400" dirty="0"/>
              <a:t> y copyright. El </a:t>
            </a:r>
            <a:r>
              <a:rPr lang="en-US" sz="2400" dirty="0" err="1"/>
              <a:t>contenido</a:t>
            </a:r>
            <a:r>
              <a:rPr lang="en-US" sz="2400" dirty="0"/>
              <a:t> </a:t>
            </a:r>
            <a:r>
              <a:rPr lang="en-US" sz="2400" dirty="0" err="1"/>
              <a:t>puede</a:t>
            </a:r>
            <a:r>
              <a:rPr lang="en-US" sz="2400" dirty="0"/>
              <a:t> </a:t>
            </a:r>
            <a:r>
              <a:rPr lang="en-US" sz="2400" dirty="0" err="1"/>
              <a:t>reemplazarse</a:t>
            </a:r>
            <a:r>
              <a:rPr lang="en-US" sz="2400" dirty="0"/>
              <a:t> </a:t>
            </a:r>
            <a:r>
              <a:rPr lang="en-US" sz="2400" dirty="0" err="1"/>
              <a:t>según</a:t>
            </a:r>
            <a:r>
              <a:rPr lang="en-US" sz="2400" dirty="0"/>
              <a:t>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trabajo</a:t>
            </a:r>
            <a:r>
              <a:rPr lang="en-US" sz="2400" dirty="0"/>
              <a:t>, </a:t>
            </a:r>
            <a:r>
              <a:rPr lang="en-US" sz="2400" dirty="0" err="1"/>
              <a:t>pero</a:t>
            </a:r>
            <a:r>
              <a:rPr lang="en-US" sz="2400" dirty="0"/>
              <a:t> la </a:t>
            </a:r>
            <a:r>
              <a:rPr lang="en-US" sz="2400" dirty="0" err="1"/>
              <a:t>posición</a:t>
            </a:r>
            <a:r>
              <a:rPr lang="en-US" sz="2400" dirty="0"/>
              <a:t> de </a:t>
            </a:r>
            <a:r>
              <a:rPr lang="en-US" sz="2400" dirty="0" err="1"/>
              <a:t>estos</a:t>
            </a:r>
            <a:r>
              <a:rPr lang="en-US" sz="2400" dirty="0"/>
              <a:t> </a:t>
            </a:r>
            <a:r>
              <a:rPr lang="en-US" sz="2400" dirty="0" err="1"/>
              <a:t>elementos</a:t>
            </a:r>
            <a:r>
              <a:rPr lang="en-US" sz="2400" dirty="0"/>
              <a:t> </a:t>
            </a:r>
            <a:r>
              <a:rPr lang="en-US" sz="2400" dirty="0" err="1"/>
              <a:t>debe</a:t>
            </a:r>
            <a:r>
              <a:rPr lang="en-US" sz="2400" dirty="0"/>
              <a:t> </a:t>
            </a:r>
            <a:r>
              <a:rPr lang="en-US" sz="2400" dirty="0" err="1"/>
              <a:t>mantenerse</a:t>
            </a:r>
            <a:r>
              <a:rPr lang="en-US" sz="2400" dirty="0"/>
              <a:t>.</a:t>
            </a:r>
          </a:p>
          <a:p>
            <a:r>
              <a:rPr lang="en-US" sz="2400" dirty="0"/>
              <a:t>Se </a:t>
            </a:r>
            <a:r>
              <a:rPr lang="en-US" sz="2400" dirty="0" err="1"/>
              <a:t>recomienda</a:t>
            </a:r>
            <a:r>
              <a:rPr lang="en-US" sz="2400" dirty="0"/>
              <a:t> no </a:t>
            </a:r>
            <a:r>
              <a:rPr lang="en-US" sz="2400" dirty="0" err="1"/>
              <a:t>saturar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póster</a:t>
            </a:r>
            <a:r>
              <a:rPr lang="en-US" sz="2400" dirty="0"/>
              <a:t> con </a:t>
            </a:r>
            <a:r>
              <a:rPr lang="en-US" sz="2400" dirty="0" err="1"/>
              <a:t>texto</a:t>
            </a:r>
            <a:r>
              <a:rPr lang="en-US" sz="2400" dirty="0"/>
              <a:t>. </a:t>
            </a:r>
            <a:r>
              <a:rPr lang="en-US" sz="2400" dirty="0" err="1"/>
              <a:t>Priorice</a:t>
            </a:r>
            <a:r>
              <a:rPr lang="en-US" sz="2400" dirty="0"/>
              <a:t> </a:t>
            </a:r>
            <a:r>
              <a:rPr lang="en-US" sz="2400" dirty="0" err="1"/>
              <a:t>información</a:t>
            </a:r>
            <a:r>
              <a:rPr lang="en-US" sz="2400" dirty="0"/>
              <a:t> </a:t>
            </a:r>
            <a:r>
              <a:rPr lang="en-US" sz="2400" dirty="0" err="1"/>
              <a:t>clara</a:t>
            </a:r>
            <a:r>
              <a:rPr lang="en-US" sz="2400" dirty="0"/>
              <a:t>, </a:t>
            </a:r>
            <a:r>
              <a:rPr lang="en-US" sz="2400" dirty="0" err="1"/>
              <a:t>resultados</a:t>
            </a:r>
            <a:r>
              <a:rPr lang="en-US" sz="2400" dirty="0"/>
              <a:t> </a:t>
            </a:r>
            <a:r>
              <a:rPr lang="en-US" sz="2400" dirty="0" err="1"/>
              <a:t>visuales</a:t>
            </a:r>
            <a:r>
              <a:rPr lang="en-US" sz="2400" dirty="0"/>
              <a:t>, </a:t>
            </a:r>
            <a:r>
              <a:rPr lang="en-US" sz="2400" dirty="0" err="1"/>
              <a:t>gráficos</a:t>
            </a:r>
            <a:r>
              <a:rPr lang="en-US" sz="2400" dirty="0"/>
              <a:t>, </a:t>
            </a:r>
            <a:r>
              <a:rPr lang="en-US" sz="2400" dirty="0" err="1"/>
              <a:t>fotografías</a:t>
            </a:r>
            <a:r>
              <a:rPr lang="en-US" sz="2400" dirty="0"/>
              <a:t>, </a:t>
            </a:r>
            <a:r>
              <a:rPr lang="en-US" sz="2400" dirty="0" err="1"/>
              <a:t>mapas</a:t>
            </a:r>
            <a:r>
              <a:rPr lang="en-US" sz="2400" dirty="0"/>
              <a:t>, </a:t>
            </a:r>
            <a:r>
              <a:rPr lang="en-US" sz="2400" dirty="0" err="1"/>
              <a:t>tablas</a:t>
            </a:r>
            <a:r>
              <a:rPr lang="en-US" sz="2400" dirty="0"/>
              <a:t> o </a:t>
            </a:r>
            <a:r>
              <a:rPr lang="en-US" sz="2400" dirty="0" err="1"/>
              <a:t>esquemas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permitan</a:t>
            </a:r>
            <a:r>
              <a:rPr lang="en-US" sz="2400" dirty="0"/>
              <a:t> </a:t>
            </a:r>
            <a:r>
              <a:rPr lang="en-US" sz="2400" dirty="0" err="1"/>
              <a:t>comprender</a:t>
            </a:r>
            <a:r>
              <a:rPr lang="en-US" sz="2400" dirty="0"/>
              <a:t> </a:t>
            </a:r>
            <a:r>
              <a:rPr lang="en-US" sz="2400" dirty="0" err="1"/>
              <a:t>rápidamente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contenido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.</a:t>
            </a:r>
          </a:p>
          <a:p>
            <a:br>
              <a:rPr lang="en-US" sz="2400" dirty="0"/>
            </a:br>
            <a:endParaRPr lang="en-US" sz="2400" dirty="0"/>
          </a:p>
          <a:p>
            <a:r>
              <a:rPr lang="en-US" sz="2400" b="1" dirty="0"/>
              <a:t>2. Uso de la </a:t>
            </a:r>
            <a:r>
              <a:rPr lang="en-US" sz="2400" b="1" dirty="0" err="1"/>
              <a:t>retícula</a:t>
            </a:r>
            <a:r>
              <a:rPr lang="en-US" sz="2400" b="1" dirty="0"/>
              <a:t> y </a:t>
            </a:r>
            <a:r>
              <a:rPr lang="en-US" sz="2400" b="1" dirty="0" err="1"/>
              <a:t>alineación</a:t>
            </a:r>
            <a:endParaRPr lang="en-US" sz="2400" b="1" dirty="0"/>
          </a:p>
          <a:p>
            <a:r>
              <a:rPr lang="en-US" sz="2400" dirty="0"/>
              <a:t>Todos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elementos</a:t>
            </a:r>
            <a:r>
              <a:rPr lang="en-US" sz="2400" dirty="0"/>
              <a:t> </a:t>
            </a:r>
            <a:r>
              <a:rPr lang="en-US" sz="2400" dirty="0" err="1"/>
              <a:t>deben</a:t>
            </a:r>
            <a:r>
              <a:rPr lang="en-US" sz="2400" dirty="0"/>
              <a:t> </a:t>
            </a:r>
            <a:r>
              <a:rPr lang="en-US" sz="2400" dirty="0" err="1"/>
              <a:t>mantenerse</a:t>
            </a:r>
            <a:r>
              <a:rPr lang="en-US" sz="2400" dirty="0"/>
              <a:t> </a:t>
            </a:r>
            <a:r>
              <a:rPr lang="en-US" sz="2400" dirty="0" err="1"/>
              <a:t>alineados</a:t>
            </a:r>
            <a:r>
              <a:rPr lang="en-US" sz="2400" dirty="0"/>
              <a:t> de </a:t>
            </a:r>
            <a:r>
              <a:rPr lang="en-US" sz="2400" dirty="0" err="1"/>
              <a:t>acuerdo</a:t>
            </a:r>
            <a:r>
              <a:rPr lang="en-US" sz="2400" dirty="0"/>
              <a:t> con la </a:t>
            </a:r>
            <a:r>
              <a:rPr lang="en-US" sz="2400" dirty="0" err="1"/>
              <a:t>cuadrícula</a:t>
            </a:r>
            <a:r>
              <a:rPr lang="en-US" sz="2400" dirty="0"/>
              <a:t> de PowerPoint. La </a:t>
            </a:r>
            <a:r>
              <a:rPr lang="en-US" sz="2400" dirty="0" err="1"/>
              <a:t>retícula</a:t>
            </a:r>
            <a:r>
              <a:rPr lang="en-US" sz="2400" dirty="0"/>
              <a:t> </a:t>
            </a:r>
            <a:r>
              <a:rPr lang="en-US" sz="2400" dirty="0" err="1"/>
              <a:t>permite</a:t>
            </a:r>
            <a:r>
              <a:rPr lang="en-US" sz="2400" dirty="0"/>
              <a:t> </a:t>
            </a:r>
            <a:r>
              <a:rPr lang="en-US" sz="2400" dirty="0" err="1"/>
              <a:t>conservar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composición</a:t>
            </a:r>
            <a:r>
              <a:rPr lang="en-US" sz="2400" dirty="0"/>
              <a:t> </a:t>
            </a:r>
            <a:r>
              <a:rPr lang="en-US" sz="2400" dirty="0" err="1"/>
              <a:t>ordenada</a:t>
            </a:r>
            <a:r>
              <a:rPr lang="en-US" sz="2400" dirty="0"/>
              <a:t> y </a:t>
            </a:r>
            <a:r>
              <a:rPr lang="en-US" sz="2400" dirty="0" err="1"/>
              <a:t>facilita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textos</a:t>
            </a:r>
            <a:r>
              <a:rPr lang="en-US" sz="2400" dirty="0"/>
              <a:t>, </a:t>
            </a:r>
            <a:r>
              <a:rPr lang="en-US" sz="2400" dirty="0" err="1"/>
              <a:t>imágenes</a:t>
            </a:r>
            <a:r>
              <a:rPr lang="en-US" sz="2400" dirty="0"/>
              <a:t>, </a:t>
            </a:r>
            <a:r>
              <a:rPr lang="en-US" sz="2400" dirty="0" err="1"/>
              <a:t>tablas</a:t>
            </a:r>
            <a:r>
              <a:rPr lang="en-US" sz="2400" dirty="0"/>
              <a:t> y </a:t>
            </a:r>
            <a:r>
              <a:rPr lang="en-US" sz="2400" dirty="0" err="1"/>
              <a:t>figuras</a:t>
            </a:r>
            <a:r>
              <a:rPr lang="en-US" sz="2400" dirty="0"/>
              <a:t> </a:t>
            </a:r>
            <a:r>
              <a:rPr lang="en-US" sz="2400" dirty="0" err="1"/>
              <a:t>mantengan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relación</a:t>
            </a:r>
            <a:r>
              <a:rPr lang="en-US" sz="2400" dirty="0"/>
              <a:t> visual </a:t>
            </a:r>
            <a:r>
              <a:rPr lang="en-US" sz="2400" dirty="0" err="1"/>
              <a:t>coherente</a:t>
            </a:r>
            <a:r>
              <a:rPr lang="en-US" sz="2400" dirty="0"/>
              <a:t>.</a:t>
            </a:r>
          </a:p>
          <a:p>
            <a:r>
              <a:rPr lang="en-US" sz="2400" dirty="0"/>
              <a:t>Para </a:t>
            </a:r>
            <a:r>
              <a:rPr lang="en-US" sz="2400" dirty="0" err="1"/>
              <a:t>activar</a:t>
            </a:r>
            <a:r>
              <a:rPr lang="en-US" sz="2400" dirty="0"/>
              <a:t> la </a:t>
            </a:r>
            <a:r>
              <a:rPr lang="en-US" sz="2400" dirty="0" err="1"/>
              <a:t>cuadrícula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PowerPoint:</a:t>
            </a:r>
          </a:p>
          <a:p>
            <a:r>
              <a:rPr lang="en-US" sz="2400" b="1" dirty="0"/>
              <a:t>Vista &gt; </a:t>
            </a:r>
            <a:r>
              <a:rPr lang="en-US" sz="2400" b="1" dirty="0" err="1"/>
              <a:t>Líneas</a:t>
            </a:r>
            <a:r>
              <a:rPr lang="en-US" sz="2400" b="1" dirty="0"/>
              <a:t> de </a:t>
            </a:r>
            <a:r>
              <a:rPr lang="en-US" sz="2400" b="1" dirty="0" err="1"/>
              <a:t>cuadrícula</a:t>
            </a:r>
            <a:endParaRPr lang="en-US" sz="2400" dirty="0"/>
          </a:p>
          <a:p>
            <a:r>
              <a:rPr lang="en-US" sz="2400" dirty="0"/>
              <a:t>También se </a:t>
            </a:r>
            <a:r>
              <a:rPr lang="en-US" sz="2400" dirty="0" err="1"/>
              <a:t>recomienda</a:t>
            </a:r>
            <a:r>
              <a:rPr lang="en-US" sz="2400" dirty="0"/>
              <a:t> </a:t>
            </a:r>
            <a:r>
              <a:rPr lang="en-US" sz="2400" dirty="0" err="1"/>
              <a:t>activar</a:t>
            </a:r>
            <a:r>
              <a:rPr lang="en-US" sz="2400" dirty="0"/>
              <a:t> las </a:t>
            </a:r>
            <a:r>
              <a:rPr lang="en-US" sz="2400" dirty="0" err="1"/>
              <a:t>guías</a:t>
            </a:r>
            <a:r>
              <a:rPr lang="en-US" sz="2400" dirty="0"/>
              <a:t>:</a:t>
            </a:r>
          </a:p>
          <a:p>
            <a:r>
              <a:rPr lang="en-US" sz="2400" b="1" dirty="0"/>
              <a:t>Vista &gt; </a:t>
            </a:r>
            <a:r>
              <a:rPr lang="en-US" sz="2400" b="1" dirty="0" err="1"/>
              <a:t>Guías</a:t>
            </a:r>
            <a:endParaRPr lang="en-US" sz="2400" dirty="0"/>
          </a:p>
          <a:p>
            <a:r>
              <a:rPr lang="en-US" sz="2400" dirty="0"/>
              <a:t>Si </a:t>
            </a:r>
            <a:r>
              <a:rPr lang="en-US" sz="2400" dirty="0" err="1"/>
              <a:t>está</a:t>
            </a:r>
            <a:r>
              <a:rPr lang="en-US" sz="2400" dirty="0"/>
              <a:t> disponible, active también:</a:t>
            </a:r>
          </a:p>
          <a:p>
            <a:r>
              <a:rPr lang="en-US" sz="2400" b="1" dirty="0"/>
              <a:t>Vista &gt; </a:t>
            </a:r>
            <a:r>
              <a:rPr lang="en-US" sz="2400" b="1" dirty="0" err="1"/>
              <a:t>Configuración</a:t>
            </a:r>
            <a:r>
              <a:rPr lang="en-US" sz="2400" b="1" dirty="0"/>
              <a:t> de </a:t>
            </a:r>
            <a:r>
              <a:rPr lang="en-US" sz="2400" b="1" dirty="0" err="1"/>
              <a:t>cuadrícula</a:t>
            </a:r>
            <a:r>
              <a:rPr lang="en-US" sz="2400" b="1" dirty="0"/>
              <a:t> y </a:t>
            </a:r>
            <a:r>
              <a:rPr lang="en-US" sz="2400" b="1" dirty="0" err="1"/>
              <a:t>guías</a:t>
            </a:r>
            <a:r>
              <a:rPr lang="en-US" sz="2400" b="1" dirty="0"/>
              <a:t> &gt; </a:t>
            </a:r>
            <a:r>
              <a:rPr lang="en-US" sz="2400" b="1" dirty="0" err="1"/>
              <a:t>Ajustar</a:t>
            </a:r>
            <a:r>
              <a:rPr lang="en-US" sz="2400" b="1" dirty="0"/>
              <a:t> </a:t>
            </a:r>
            <a:r>
              <a:rPr lang="en-US" sz="2400" b="1" dirty="0" err="1"/>
              <a:t>objetos</a:t>
            </a:r>
            <a:r>
              <a:rPr lang="en-US" sz="2400" b="1" dirty="0"/>
              <a:t> a la </a:t>
            </a:r>
            <a:r>
              <a:rPr lang="en-US" sz="2400" b="1" dirty="0" err="1"/>
              <a:t>cuadrícula</a:t>
            </a:r>
            <a:endParaRPr lang="en-US" sz="2400" dirty="0"/>
          </a:p>
          <a:p>
            <a:r>
              <a:rPr lang="en-US" sz="2400" dirty="0"/>
              <a:t>Si la </a:t>
            </a:r>
            <a:r>
              <a:rPr lang="en-US" sz="2400" dirty="0" err="1"/>
              <a:t>cuadrícula</a:t>
            </a:r>
            <a:r>
              <a:rPr lang="en-US" sz="2400" dirty="0"/>
              <a:t> no </a:t>
            </a:r>
            <a:r>
              <a:rPr lang="en-US" sz="2400" dirty="0" err="1"/>
              <a:t>aparece</a:t>
            </a:r>
            <a:r>
              <a:rPr lang="en-US" sz="2400" dirty="0"/>
              <a:t> </a:t>
            </a:r>
            <a:r>
              <a:rPr lang="en-US" sz="2400" dirty="0" err="1"/>
              <a:t>automáticamente</a:t>
            </a:r>
            <a:r>
              <a:rPr lang="en-US" sz="2400" dirty="0"/>
              <a:t>, </a:t>
            </a:r>
            <a:r>
              <a:rPr lang="en-US" sz="2400" dirty="0" err="1"/>
              <a:t>actívela</a:t>
            </a:r>
            <a:r>
              <a:rPr lang="en-US" sz="2400" dirty="0"/>
              <a:t> antes de </a:t>
            </a:r>
            <a:r>
              <a:rPr lang="en-US" sz="2400" dirty="0" err="1"/>
              <a:t>modificar</a:t>
            </a:r>
            <a:r>
              <a:rPr lang="en-US" sz="2400" dirty="0"/>
              <a:t> la </a:t>
            </a:r>
            <a:r>
              <a:rPr lang="en-US" sz="2400" dirty="0" err="1"/>
              <a:t>plantilla</a:t>
            </a:r>
            <a:r>
              <a:rPr lang="en-US" sz="2400" dirty="0"/>
              <a:t>. Los </a:t>
            </a:r>
            <a:r>
              <a:rPr lang="en-US" sz="2400" dirty="0" err="1"/>
              <a:t>textos</a:t>
            </a:r>
            <a:r>
              <a:rPr lang="en-US" sz="2400" dirty="0"/>
              <a:t>, </a:t>
            </a:r>
            <a:r>
              <a:rPr lang="en-US" sz="2400" dirty="0" err="1"/>
              <a:t>imágenes</a:t>
            </a:r>
            <a:r>
              <a:rPr lang="en-US" sz="2400" dirty="0"/>
              <a:t> y </a:t>
            </a:r>
            <a:r>
              <a:rPr lang="en-US" sz="2400" dirty="0" err="1"/>
              <a:t>módulos</a:t>
            </a:r>
            <a:r>
              <a:rPr lang="en-US" sz="2400" dirty="0"/>
              <a:t> </a:t>
            </a:r>
            <a:r>
              <a:rPr lang="en-US" sz="2400" dirty="0" err="1"/>
              <a:t>gráficos</a:t>
            </a:r>
            <a:r>
              <a:rPr lang="en-US" sz="2400" dirty="0"/>
              <a:t> </a:t>
            </a:r>
            <a:r>
              <a:rPr lang="en-US" sz="2400" dirty="0" err="1"/>
              <a:t>deben</a:t>
            </a:r>
            <a:r>
              <a:rPr lang="en-US" sz="2400" dirty="0"/>
              <a:t> </a:t>
            </a:r>
            <a:r>
              <a:rPr lang="en-US" sz="2400" dirty="0" err="1"/>
              <a:t>moverse</a:t>
            </a:r>
            <a:r>
              <a:rPr lang="en-US" sz="2400" dirty="0"/>
              <a:t> y </a:t>
            </a:r>
            <a:r>
              <a:rPr lang="en-US" sz="2400" dirty="0" err="1"/>
              <a:t>escalarse</a:t>
            </a:r>
            <a:r>
              <a:rPr lang="en-US" sz="2400" dirty="0"/>
              <a:t> </a:t>
            </a:r>
            <a:r>
              <a:rPr lang="en-US" sz="2400" dirty="0" err="1"/>
              <a:t>respetando</a:t>
            </a:r>
            <a:r>
              <a:rPr lang="en-US" sz="2400" dirty="0"/>
              <a:t> la </a:t>
            </a:r>
            <a:r>
              <a:rPr lang="en-US" sz="2400" dirty="0" err="1"/>
              <a:t>alineación</a:t>
            </a:r>
            <a:r>
              <a:rPr lang="en-US" sz="2400" dirty="0"/>
              <a:t> general del </a:t>
            </a:r>
            <a:r>
              <a:rPr lang="en-US" sz="2400" dirty="0" err="1"/>
              <a:t>documento</a:t>
            </a:r>
            <a:r>
              <a:rPr lang="en-US" sz="2400" dirty="0"/>
              <a:t>.</a:t>
            </a:r>
          </a:p>
          <a:p>
            <a:br>
              <a:rPr lang="en-US" sz="2400" dirty="0"/>
            </a:br>
            <a:endParaRPr lang="en-US" sz="2400" dirty="0"/>
          </a:p>
          <a:p>
            <a:r>
              <a:rPr lang="en-US" sz="2400" b="1" dirty="0"/>
              <a:t>3. </a:t>
            </a:r>
            <a:r>
              <a:rPr lang="en-US" sz="2400" b="1" dirty="0" err="1"/>
              <a:t>Separación</a:t>
            </a:r>
            <a:r>
              <a:rPr lang="en-US" sz="2400" b="1" dirty="0"/>
              <a:t> entre </a:t>
            </a:r>
            <a:r>
              <a:rPr lang="en-US" sz="2400" b="1" dirty="0" err="1"/>
              <a:t>secciones</a:t>
            </a:r>
            <a:endParaRPr lang="en-US" sz="2400" b="1" dirty="0"/>
          </a:p>
          <a:p>
            <a:r>
              <a:rPr lang="en-US" sz="2400" dirty="0"/>
              <a:t>Entre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sección</a:t>
            </a:r>
            <a:r>
              <a:rPr lang="en-US" sz="2400" dirty="0"/>
              <a:t> y </a:t>
            </a:r>
            <a:r>
              <a:rPr lang="en-US" sz="2400" dirty="0" err="1"/>
              <a:t>otra</a:t>
            </a:r>
            <a:r>
              <a:rPr lang="en-US" sz="2400" dirty="0"/>
              <a:t> se </a:t>
            </a:r>
            <a:r>
              <a:rPr lang="en-US" sz="2400" dirty="0" err="1"/>
              <a:t>debe</a:t>
            </a:r>
            <a:r>
              <a:rPr lang="en-US" sz="2400" dirty="0"/>
              <a:t> </a:t>
            </a:r>
            <a:r>
              <a:rPr lang="en-US" sz="2400" dirty="0" err="1"/>
              <a:t>dejar</a:t>
            </a:r>
            <a:r>
              <a:rPr lang="en-US" sz="2400" dirty="0"/>
              <a:t>, </a:t>
            </a:r>
            <a:r>
              <a:rPr lang="en-US" sz="2400" dirty="0" err="1"/>
              <a:t>como</a:t>
            </a:r>
            <a:r>
              <a:rPr lang="en-US" sz="2400" dirty="0"/>
              <a:t> </a:t>
            </a:r>
            <a:r>
              <a:rPr lang="en-US" sz="2400" dirty="0" err="1"/>
              <a:t>mínimo</a:t>
            </a:r>
            <a:r>
              <a:rPr lang="en-US" sz="2400" dirty="0"/>
              <a:t>,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espacio</a:t>
            </a:r>
            <a:r>
              <a:rPr lang="en-US" sz="2400" dirty="0"/>
              <a:t> </a:t>
            </a:r>
            <a:r>
              <a:rPr lang="en-US" sz="2400" dirty="0" err="1"/>
              <a:t>equivalente</a:t>
            </a:r>
            <a:r>
              <a:rPr lang="en-US" sz="2400" dirty="0"/>
              <a:t> a </a:t>
            </a:r>
            <a:r>
              <a:rPr lang="en-US" sz="2400" b="1" dirty="0"/>
              <a:t>un </a:t>
            </a:r>
            <a:r>
              <a:rPr lang="en-US" sz="2400" b="1" dirty="0" err="1"/>
              <a:t>cuadro</a:t>
            </a:r>
            <a:r>
              <a:rPr lang="en-US" sz="2400" b="1" dirty="0"/>
              <a:t> de la </a:t>
            </a:r>
            <a:r>
              <a:rPr lang="en-US" sz="2400" b="1" dirty="0" err="1"/>
              <a:t>rejilla</a:t>
            </a:r>
            <a:r>
              <a:rPr lang="en-US" sz="2400" dirty="0"/>
              <a:t> o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separación</a:t>
            </a:r>
            <a:r>
              <a:rPr lang="en-US" sz="2400" dirty="0"/>
              <a:t> visual similar. Esta </a:t>
            </a:r>
            <a:r>
              <a:rPr lang="en-US" sz="2400" dirty="0" err="1"/>
              <a:t>regla</a:t>
            </a:r>
            <a:r>
              <a:rPr lang="en-US" sz="2400" dirty="0"/>
              <a:t> </a:t>
            </a:r>
            <a:r>
              <a:rPr lang="en-US" sz="2400" dirty="0" err="1"/>
              <a:t>ayuda</a:t>
            </a:r>
            <a:r>
              <a:rPr lang="en-US" sz="2400" dirty="0"/>
              <a:t> a </a:t>
            </a:r>
            <a:r>
              <a:rPr lang="en-US" sz="2400" dirty="0" err="1"/>
              <a:t>evitar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contenidos</a:t>
            </a:r>
            <a:r>
              <a:rPr lang="en-US" sz="2400" dirty="0"/>
              <a:t> se </a:t>
            </a:r>
            <a:r>
              <a:rPr lang="en-US" sz="2400" dirty="0" err="1"/>
              <a:t>vean</a:t>
            </a:r>
            <a:r>
              <a:rPr lang="en-US" sz="2400" dirty="0"/>
              <a:t> </a:t>
            </a:r>
            <a:r>
              <a:rPr lang="en-US" sz="2400" dirty="0" err="1"/>
              <a:t>comprimidos</a:t>
            </a:r>
            <a:r>
              <a:rPr lang="en-US" sz="2400" dirty="0"/>
              <a:t> y </a:t>
            </a:r>
            <a:r>
              <a:rPr lang="en-US" sz="2400" dirty="0" err="1"/>
              <a:t>permite</a:t>
            </a:r>
            <a:r>
              <a:rPr lang="en-US" sz="2400" dirty="0"/>
              <a:t> </a:t>
            </a:r>
            <a:r>
              <a:rPr lang="en-US" sz="2400" dirty="0" err="1"/>
              <a:t>diferenciar</a:t>
            </a:r>
            <a:r>
              <a:rPr lang="en-US" sz="2400" dirty="0"/>
              <a:t> </a:t>
            </a:r>
            <a:r>
              <a:rPr lang="en-US" sz="2400" dirty="0" err="1"/>
              <a:t>claramente</a:t>
            </a:r>
            <a:r>
              <a:rPr lang="en-US" sz="2400" dirty="0"/>
              <a:t>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bloque</a:t>
            </a:r>
            <a:r>
              <a:rPr lang="en-US" sz="2400" dirty="0"/>
              <a:t> de </a:t>
            </a:r>
            <a:r>
              <a:rPr lang="en-US" sz="2400" dirty="0" err="1"/>
              <a:t>información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Mantenga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separación</a:t>
            </a:r>
            <a:r>
              <a:rPr lang="en-US" sz="2400" dirty="0"/>
              <a:t> </a:t>
            </a:r>
            <a:r>
              <a:rPr lang="en-US" sz="2400" dirty="0" err="1"/>
              <a:t>constante</a:t>
            </a:r>
            <a:r>
              <a:rPr lang="en-US" sz="2400" dirty="0"/>
              <a:t> entre </a:t>
            </a:r>
            <a:r>
              <a:rPr lang="en-US" sz="2400" dirty="0" err="1"/>
              <a:t>títulos</a:t>
            </a:r>
            <a:r>
              <a:rPr lang="en-US" sz="2400" dirty="0"/>
              <a:t> de </a:t>
            </a:r>
            <a:r>
              <a:rPr lang="en-US" sz="2400" dirty="0" err="1"/>
              <a:t>sección</a:t>
            </a:r>
            <a:r>
              <a:rPr lang="en-US" sz="2400" dirty="0"/>
              <a:t>, </a:t>
            </a:r>
            <a:r>
              <a:rPr lang="en-US" sz="2400" dirty="0" err="1"/>
              <a:t>textos</a:t>
            </a:r>
            <a:r>
              <a:rPr lang="en-US" sz="2400" dirty="0"/>
              <a:t>, </a:t>
            </a:r>
            <a:r>
              <a:rPr lang="en-US" sz="2400" dirty="0" err="1"/>
              <a:t>imágenes</a:t>
            </a:r>
            <a:r>
              <a:rPr lang="en-US" sz="2400" dirty="0"/>
              <a:t>, pies de </a:t>
            </a:r>
            <a:r>
              <a:rPr lang="en-US" sz="2400" dirty="0" err="1"/>
              <a:t>figura</a:t>
            </a:r>
            <a:r>
              <a:rPr lang="en-US" sz="2400" dirty="0"/>
              <a:t> y </a:t>
            </a:r>
            <a:r>
              <a:rPr lang="en-US" sz="2400" dirty="0" err="1"/>
              <a:t>bloques</a:t>
            </a:r>
            <a:r>
              <a:rPr lang="en-US" sz="2400" dirty="0"/>
              <a:t> de </a:t>
            </a:r>
            <a:r>
              <a:rPr lang="en-US" sz="2400" dirty="0" err="1"/>
              <a:t>contenido</a:t>
            </a:r>
            <a:r>
              <a:rPr lang="en-US" sz="2400" dirty="0"/>
              <a:t>. No </a:t>
            </a:r>
            <a:r>
              <a:rPr lang="en-US" sz="2400" dirty="0" err="1"/>
              <a:t>coloque</a:t>
            </a:r>
            <a:r>
              <a:rPr lang="en-US" sz="2400" dirty="0"/>
              <a:t> </a:t>
            </a:r>
            <a:r>
              <a:rPr lang="en-US" sz="2400" dirty="0" err="1"/>
              <a:t>elementos</a:t>
            </a:r>
            <a:r>
              <a:rPr lang="en-US" sz="2400" dirty="0"/>
              <a:t> </a:t>
            </a:r>
            <a:r>
              <a:rPr lang="en-US" sz="2400" dirty="0" err="1"/>
              <a:t>demasiado</a:t>
            </a:r>
            <a:r>
              <a:rPr lang="en-US" sz="2400" dirty="0"/>
              <a:t> </a:t>
            </a:r>
            <a:r>
              <a:rPr lang="en-US" sz="2400" dirty="0" err="1"/>
              <a:t>próximos</a:t>
            </a:r>
            <a:r>
              <a:rPr lang="en-US" sz="2400" dirty="0"/>
              <a:t> entre </a:t>
            </a:r>
            <a:r>
              <a:rPr lang="en-US" sz="2400" dirty="0" err="1"/>
              <a:t>sí</a:t>
            </a:r>
            <a:r>
              <a:rPr lang="en-US" sz="2400" dirty="0"/>
              <a:t>.</a:t>
            </a:r>
          </a:p>
          <a:p>
            <a:br>
              <a:rPr lang="en-US" sz="2400" dirty="0"/>
            </a:br>
            <a:endParaRPr lang="en-US" sz="2400" dirty="0"/>
          </a:p>
          <a:p>
            <a:r>
              <a:rPr lang="en-US" sz="2400" b="1" dirty="0"/>
              <a:t>4. Uso de </a:t>
            </a:r>
            <a:r>
              <a:rPr lang="en-US" sz="2400" b="1" dirty="0" err="1"/>
              <a:t>los</a:t>
            </a:r>
            <a:r>
              <a:rPr lang="en-US" sz="2400" b="1" dirty="0"/>
              <a:t> </a:t>
            </a:r>
            <a:r>
              <a:rPr lang="en-US" sz="2400" b="1" dirty="0" err="1"/>
              <a:t>módulos</a:t>
            </a:r>
            <a:r>
              <a:rPr lang="en-US" sz="2400" b="1" dirty="0"/>
              <a:t> de </a:t>
            </a:r>
            <a:r>
              <a:rPr lang="en-US" sz="2400" b="1" dirty="0" err="1"/>
              <a:t>recursos</a:t>
            </a:r>
            <a:endParaRPr lang="en-US" sz="2400" b="1" dirty="0"/>
          </a:p>
          <a:p>
            <a:r>
              <a:rPr lang="en-US" sz="2400" dirty="0"/>
              <a:t>La </a:t>
            </a:r>
            <a:r>
              <a:rPr lang="en-US" sz="2400" dirty="0" err="1"/>
              <a:t>página</a:t>
            </a:r>
            <a:r>
              <a:rPr lang="en-US" sz="2400" dirty="0"/>
              <a:t> de </a:t>
            </a:r>
            <a:r>
              <a:rPr lang="en-US" sz="2400" dirty="0" err="1"/>
              <a:t>recursos</a:t>
            </a:r>
            <a:r>
              <a:rPr lang="en-US" sz="2400" dirty="0"/>
              <a:t> </a:t>
            </a:r>
            <a:r>
              <a:rPr lang="en-US" sz="2400" dirty="0" err="1"/>
              <a:t>contiene</a:t>
            </a:r>
            <a:r>
              <a:rPr lang="en-US" sz="2400" dirty="0"/>
              <a:t> </a:t>
            </a:r>
            <a:r>
              <a:rPr lang="en-US" sz="2400" dirty="0" err="1"/>
              <a:t>módulos</a:t>
            </a:r>
            <a:r>
              <a:rPr lang="en-US" sz="2400" dirty="0"/>
              <a:t> </a:t>
            </a:r>
            <a:r>
              <a:rPr lang="en-US" sz="2400" dirty="0" err="1"/>
              <a:t>visuales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pueden</a:t>
            </a:r>
            <a:r>
              <a:rPr lang="en-US" sz="2400" dirty="0"/>
              <a:t> </a:t>
            </a:r>
            <a:r>
              <a:rPr lang="en-US" sz="2400" dirty="0" err="1"/>
              <a:t>copiarse</a:t>
            </a:r>
            <a:r>
              <a:rPr lang="en-US" sz="2400" dirty="0"/>
              <a:t> y </a:t>
            </a:r>
            <a:r>
              <a:rPr lang="en-US" sz="2400" dirty="0" err="1"/>
              <a:t>pegarse</a:t>
            </a:r>
            <a:r>
              <a:rPr lang="en-US" sz="2400" dirty="0"/>
              <a:t> </a:t>
            </a:r>
            <a:r>
              <a:rPr lang="en-US" sz="2400" dirty="0" err="1"/>
              <a:t>dentro</a:t>
            </a:r>
            <a:r>
              <a:rPr lang="en-US" sz="2400" dirty="0"/>
              <a:t> del </a:t>
            </a:r>
            <a:r>
              <a:rPr lang="en-US" sz="2400" dirty="0" err="1"/>
              <a:t>póster</a:t>
            </a:r>
            <a:r>
              <a:rPr lang="en-US" sz="2400" dirty="0"/>
              <a:t>. </a:t>
            </a:r>
            <a:r>
              <a:rPr lang="en-US" sz="2400" dirty="0" err="1"/>
              <a:t>Estos</a:t>
            </a:r>
            <a:r>
              <a:rPr lang="en-US" sz="2400" dirty="0"/>
              <a:t> </a:t>
            </a:r>
            <a:r>
              <a:rPr lang="en-US" sz="2400" dirty="0" err="1"/>
              <a:t>módulos</a:t>
            </a:r>
            <a:r>
              <a:rPr lang="en-US" sz="2400" dirty="0"/>
              <a:t> </a:t>
            </a:r>
            <a:r>
              <a:rPr lang="en-US" sz="2400" dirty="0" err="1"/>
              <a:t>sirven</a:t>
            </a:r>
            <a:r>
              <a:rPr lang="en-US" sz="2400" dirty="0"/>
              <a:t> </a:t>
            </a:r>
            <a:r>
              <a:rPr lang="en-US" sz="2400" dirty="0" err="1"/>
              <a:t>como</a:t>
            </a:r>
            <a:r>
              <a:rPr lang="en-US" sz="2400" dirty="0"/>
              <a:t> </a:t>
            </a:r>
            <a:r>
              <a:rPr lang="en-US" sz="2400" dirty="0" err="1"/>
              <a:t>referencia</a:t>
            </a:r>
            <a:r>
              <a:rPr lang="en-US" sz="2400" dirty="0"/>
              <a:t> para </a:t>
            </a:r>
            <a:r>
              <a:rPr lang="en-US" sz="2400" dirty="0" err="1"/>
              <a:t>organizar</a:t>
            </a:r>
            <a:r>
              <a:rPr lang="en-US" sz="2400" dirty="0"/>
              <a:t> </a:t>
            </a:r>
            <a:r>
              <a:rPr lang="en-US" sz="2400" dirty="0" err="1"/>
              <a:t>fotografías</a:t>
            </a:r>
            <a:r>
              <a:rPr lang="en-US" sz="2400" dirty="0"/>
              <a:t>, </a:t>
            </a:r>
            <a:r>
              <a:rPr lang="en-US" sz="2400" dirty="0" err="1"/>
              <a:t>mapas</a:t>
            </a:r>
            <a:r>
              <a:rPr lang="en-US" sz="2400" dirty="0"/>
              <a:t>, </a:t>
            </a:r>
            <a:r>
              <a:rPr lang="en-US" sz="2400" dirty="0" err="1"/>
              <a:t>gráficos</a:t>
            </a:r>
            <a:r>
              <a:rPr lang="en-US" sz="2400" dirty="0"/>
              <a:t>, </a:t>
            </a:r>
            <a:r>
              <a:rPr lang="en-US" sz="2400" dirty="0" err="1"/>
              <a:t>tablas</a:t>
            </a:r>
            <a:r>
              <a:rPr lang="en-US" sz="2400" dirty="0"/>
              <a:t>, collages o </a:t>
            </a:r>
            <a:r>
              <a:rPr lang="en-US" sz="2400" dirty="0" err="1"/>
              <a:t>secuencias</a:t>
            </a:r>
            <a:r>
              <a:rPr lang="en-US" sz="2400" dirty="0"/>
              <a:t> </a:t>
            </a:r>
            <a:r>
              <a:rPr lang="en-US" sz="2400" dirty="0" err="1"/>
              <a:t>visuales</a:t>
            </a:r>
            <a:r>
              <a:rPr lang="en-US" sz="2400" dirty="0"/>
              <a:t>. 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A16342-7974-C630-D134-4431940407F4}"/>
              </a:ext>
            </a:extLst>
          </p:cNvPr>
          <p:cNvSpPr txBox="1"/>
          <p:nvPr/>
        </p:nvSpPr>
        <p:spPr>
          <a:xfrm>
            <a:off x="11236326" y="2856898"/>
            <a:ext cx="9583273" cy="2517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Imagen principal / gran </a:t>
            </a:r>
            <a:r>
              <a:rPr lang="en-US" sz="2400" b="1" dirty="0" err="1"/>
              <a:t>formato</a:t>
            </a:r>
            <a:br>
              <a:rPr lang="en-US" sz="2400" dirty="0"/>
            </a:br>
            <a:r>
              <a:rPr lang="en-US" sz="2400" dirty="0" err="1"/>
              <a:t>Utilice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módulo</a:t>
            </a:r>
            <a:r>
              <a:rPr lang="en-US" sz="2400" dirty="0"/>
              <a:t> para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fotografía</a:t>
            </a:r>
            <a:r>
              <a:rPr lang="en-US" sz="2400" dirty="0"/>
              <a:t> </a:t>
            </a:r>
            <a:r>
              <a:rPr lang="en-US" sz="2400" dirty="0" err="1"/>
              <a:t>destacada</a:t>
            </a:r>
            <a:r>
              <a:rPr lang="en-US" sz="2400" dirty="0"/>
              <a:t>, </a:t>
            </a:r>
            <a:r>
              <a:rPr lang="en-US" sz="2400" dirty="0" err="1"/>
              <a:t>mapa</a:t>
            </a:r>
            <a:r>
              <a:rPr lang="en-US" sz="2400" dirty="0"/>
              <a:t>, </a:t>
            </a:r>
            <a:r>
              <a:rPr lang="en-US" sz="2400" dirty="0" err="1"/>
              <a:t>gráfico</a:t>
            </a:r>
            <a:r>
              <a:rPr lang="en-US" sz="2400" dirty="0"/>
              <a:t> principal, imagen de </a:t>
            </a:r>
            <a:r>
              <a:rPr lang="en-US" sz="2400" dirty="0" err="1"/>
              <a:t>alta</a:t>
            </a:r>
            <a:r>
              <a:rPr lang="en-US" sz="2400" dirty="0"/>
              <a:t> </a:t>
            </a:r>
            <a:r>
              <a:rPr lang="en-US" sz="2400" dirty="0" err="1"/>
              <a:t>importancia</a:t>
            </a:r>
            <a:r>
              <a:rPr lang="en-US" sz="2400" dirty="0"/>
              <a:t> o collage </a:t>
            </a:r>
            <a:r>
              <a:rPr lang="en-US" sz="2400" dirty="0" err="1"/>
              <a:t>delimitado</a:t>
            </a:r>
            <a:r>
              <a:rPr lang="en-US" sz="2400" dirty="0"/>
              <a:t>.</a:t>
            </a:r>
          </a:p>
          <a:p>
            <a:r>
              <a:rPr lang="en-US" sz="2400" b="1" dirty="0"/>
              <a:t>Imagen </a:t>
            </a:r>
            <a:r>
              <a:rPr lang="en-US" sz="2400" b="1" dirty="0" err="1"/>
              <a:t>panorámica</a:t>
            </a:r>
            <a:r>
              <a:rPr lang="en-US" sz="2400" b="1" dirty="0"/>
              <a:t> / </a:t>
            </a:r>
            <a:r>
              <a:rPr lang="en-US" sz="2400" b="1" dirty="0" err="1"/>
              <a:t>composición</a:t>
            </a:r>
            <a:r>
              <a:rPr lang="en-US" sz="2400" b="1" dirty="0"/>
              <a:t> horizontal</a:t>
            </a:r>
            <a:br>
              <a:rPr lang="en-US" sz="2400" dirty="0"/>
            </a:br>
            <a:r>
              <a:rPr lang="en-US" sz="2400" dirty="0" err="1"/>
              <a:t>Utilice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módulo</a:t>
            </a:r>
            <a:r>
              <a:rPr lang="en-US" sz="2400" dirty="0"/>
              <a:t> para </a:t>
            </a:r>
            <a:r>
              <a:rPr lang="en-US" sz="2400" dirty="0" err="1"/>
              <a:t>fotografías</a:t>
            </a:r>
            <a:r>
              <a:rPr lang="en-US" sz="2400" dirty="0"/>
              <a:t> </a:t>
            </a:r>
            <a:r>
              <a:rPr lang="en-US" sz="2400" dirty="0" err="1"/>
              <a:t>panorámicas</a:t>
            </a:r>
            <a:r>
              <a:rPr lang="en-US" sz="2400" dirty="0"/>
              <a:t>, </a:t>
            </a:r>
            <a:r>
              <a:rPr lang="en-US" sz="2400" dirty="0" err="1"/>
              <a:t>mapas</a:t>
            </a:r>
            <a:r>
              <a:rPr lang="en-US" sz="2400" dirty="0"/>
              <a:t> </a:t>
            </a:r>
            <a:r>
              <a:rPr lang="en-US" sz="2400" dirty="0" err="1"/>
              <a:t>extendidos</a:t>
            </a:r>
            <a:r>
              <a:rPr lang="en-US" sz="2400" dirty="0"/>
              <a:t>, </a:t>
            </a:r>
            <a:r>
              <a:rPr lang="en-US" sz="2400" dirty="0" err="1"/>
              <a:t>diagramas</a:t>
            </a:r>
            <a:r>
              <a:rPr lang="en-US" sz="2400" dirty="0"/>
              <a:t> </a:t>
            </a:r>
            <a:r>
              <a:rPr lang="en-US" sz="2400" dirty="0" err="1"/>
              <a:t>horizontales</a:t>
            </a:r>
            <a:r>
              <a:rPr lang="en-US" sz="2400" dirty="0"/>
              <a:t> o </a:t>
            </a:r>
            <a:r>
              <a:rPr lang="en-US" sz="2400" dirty="0" err="1"/>
              <a:t>composiciones</a:t>
            </a:r>
            <a:r>
              <a:rPr lang="en-US" sz="2400" dirty="0"/>
              <a:t> </a:t>
            </a:r>
            <a:r>
              <a:rPr lang="en-US" sz="2400" dirty="0" err="1"/>
              <a:t>visuales</a:t>
            </a:r>
            <a:r>
              <a:rPr lang="en-US" sz="2400" dirty="0"/>
              <a:t> </a:t>
            </a:r>
            <a:r>
              <a:rPr lang="en-US" sz="2400" dirty="0" err="1"/>
              <a:t>amplias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Comparación</a:t>
            </a:r>
            <a:r>
              <a:rPr lang="en-US" sz="2400" b="1" dirty="0"/>
              <a:t> visual</a:t>
            </a:r>
            <a:br>
              <a:rPr lang="en-US" sz="2400" dirty="0"/>
            </a:br>
            <a:r>
              <a:rPr lang="en-US" sz="2400" dirty="0" err="1"/>
              <a:t>Utilice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módulo</a:t>
            </a:r>
            <a:r>
              <a:rPr lang="en-US" sz="2400" dirty="0"/>
              <a:t> para </a:t>
            </a:r>
            <a:r>
              <a:rPr lang="en-US" sz="2400" dirty="0" err="1"/>
              <a:t>contrastar</a:t>
            </a:r>
            <a:r>
              <a:rPr lang="en-US" sz="2400" dirty="0"/>
              <a:t> dos </a:t>
            </a:r>
            <a:r>
              <a:rPr lang="en-US" sz="2400" dirty="0" err="1"/>
              <a:t>imágenes</a:t>
            </a:r>
            <a:r>
              <a:rPr lang="en-US" sz="2400" dirty="0"/>
              <a:t>, </a:t>
            </a:r>
            <a:r>
              <a:rPr lang="en-US" sz="2400" dirty="0" err="1"/>
              <a:t>resultados</a:t>
            </a:r>
            <a:r>
              <a:rPr lang="en-US" sz="2400" dirty="0"/>
              <a:t>, </a:t>
            </a:r>
            <a:r>
              <a:rPr lang="en-US" sz="2400" dirty="0" err="1"/>
              <a:t>etapas</a:t>
            </a:r>
            <a:r>
              <a:rPr lang="en-US" sz="2400" dirty="0"/>
              <a:t>, </a:t>
            </a:r>
            <a:r>
              <a:rPr lang="en-US" sz="2400" dirty="0" err="1"/>
              <a:t>muestras</a:t>
            </a:r>
            <a:r>
              <a:rPr lang="en-US" sz="2400" dirty="0"/>
              <a:t>, </a:t>
            </a:r>
            <a:r>
              <a:rPr lang="en-US" sz="2400" dirty="0" err="1"/>
              <a:t>especies</a:t>
            </a:r>
            <a:r>
              <a:rPr lang="en-US" sz="2400" dirty="0"/>
              <a:t>, </a:t>
            </a:r>
            <a:r>
              <a:rPr lang="en-US" sz="2400" dirty="0" err="1"/>
              <a:t>procesos</a:t>
            </a:r>
            <a:r>
              <a:rPr lang="en-US" sz="2400" dirty="0"/>
              <a:t> o </a:t>
            </a:r>
            <a:r>
              <a:rPr lang="en-US" sz="2400" dirty="0" err="1"/>
              <a:t>condiciones</a:t>
            </a:r>
            <a:r>
              <a:rPr lang="en-US" sz="2400" dirty="0"/>
              <a:t> </a:t>
            </a:r>
            <a:r>
              <a:rPr lang="en-US" sz="2400" dirty="0" err="1"/>
              <a:t>distintas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Secuencia</a:t>
            </a:r>
            <a:r>
              <a:rPr lang="en-US" sz="2400" b="1" dirty="0"/>
              <a:t> de </a:t>
            </a:r>
            <a:r>
              <a:rPr lang="en-US" sz="2400" b="1" dirty="0" err="1"/>
              <a:t>imágenes</a:t>
            </a:r>
            <a:r>
              <a:rPr lang="en-US" sz="2400" b="1" dirty="0"/>
              <a:t> / </a:t>
            </a:r>
            <a:r>
              <a:rPr lang="en-US" sz="2400" b="1" dirty="0" err="1"/>
              <a:t>proceso</a:t>
            </a:r>
            <a:br>
              <a:rPr lang="en-US" sz="2400" dirty="0"/>
            </a:br>
            <a:r>
              <a:rPr lang="en-US" sz="2400" dirty="0" err="1"/>
              <a:t>Utilice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módulo</a:t>
            </a:r>
            <a:r>
              <a:rPr lang="en-US" sz="2400" dirty="0"/>
              <a:t> para </a:t>
            </a:r>
            <a:r>
              <a:rPr lang="en-US" sz="2400" dirty="0" err="1"/>
              <a:t>mostrar</a:t>
            </a:r>
            <a:r>
              <a:rPr lang="en-US" sz="2400" dirty="0"/>
              <a:t> pasos </a:t>
            </a:r>
            <a:r>
              <a:rPr lang="en-US" sz="2400" dirty="0" err="1"/>
              <a:t>metodológicos</a:t>
            </a:r>
            <a:r>
              <a:rPr lang="en-US" sz="2400" dirty="0"/>
              <a:t>, </a:t>
            </a:r>
            <a:r>
              <a:rPr lang="en-US" sz="2400" dirty="0" err="1"/>
              <a:t>detalles</a:t>
            </a:r>
            <a:r>
              <a:rPr lang="en-US" sz="2400" dirty="0"/>
              <a:t>, </a:t>
            </a:r>
            <a:r>
              <a:rPr lang="en-US" sz="2400" dirty="0" err="1"/>
              <a:t>registros</a:t>
            </a:r>
            <a:r>
              <a:rPr lang="en-US" sz="2400" dirty="0"/>
              <a:t> de campo, </a:t>
            </a:r>
            <a:r>
              <a:rPr lang="en-US" sz="2400" dirty="0" err="1"/>
              <a:t>laboratorio</a:t>
            </a:r>
            <a:r>
              <a:rPr lang="en-US" sz="2400" dirty="0"/>
              <a:t> o </a:t>
            </a:r>
            <a:r>
              <a:rPr lang="en-US" sz="2400" dirty="0" err="1"/>
              <a:t>procesos</a:t>
            </a:r>
            <a:r>
              <a:rPr lang="en-US" sz="2400" dirty="0"/>
              <a:t>. La </a:t>
            </a:r>
            <a:r>
              <a:rPr lang="en-US" sz="2400" dirty="0" err="1"/>
              <a:t>hilera</a:t>
            </a:r>
            <a:r>
              <a:rPr lang="en-US" sz="2400" dirty="0"/>
              <a:t> </a:t>
            </a:r>
            <a:r>
              <a:rPr lang="en-US" sz="2400" dirty="0" err="1"/>
              <a:t>puede</a:t>
            </a:r>
            <a:r>
              <a:rPr lang="en-US" sz="2400" dirty="0"/>
              <a:t> </a:t>
            </a:r>
            <a:r>
              <a:rPr lang="en-US" sz="2400" dirty="0" err="1"/>
              <a:t>duplicarse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se </a:t>
            </a:r>
            <a:r>
              <a:rPr lang="en-US" sz="2400" dirty="0" err="1"/>
              <a:t>requiere</a:t>
            </a:r>
            <a:r>
              <a:rPr lang="en-US" sz="2400" dirty="0"/>
              <a:t> </a:t>
            </a:r>
            <a:r>
              <a:rPr lang="en-US" sz="2400" dirty="0" err="1"/>
              <a:t>ampliar</a:t>
            </a:r>
            <a:r>
              <a:rPr lang="en-US" sz="2400" dirty="0"/>
              <a:t> la </a:t>
            </a:r>
            <a:r>
              <a:rPr lang="en-US" sz="2400" dirty="0" err="1"/>
              <a:t>secuencia</a:t>
            </a:r>
            <a:r>
              <a:rPr lang="en-US" sz="2400" dirty="0"/>
              <a:t> visual.</a:t>
            </a:r>
          </a:p>
          <a:p>
            <a:br>
              <a:rPr lang="en-US" sz="2400" dirty="0"/>
            </a:br>
            <a:endParaRPr lang="en-US" sz="2400" dirty="0"/>
          </a:p>
          <a:p>
            <a:r>
              <a:rPr lang="en-US" sz="2400" b="1" dirty="0"/>
              <a:t>5. </a:t>
            </a:r>
            <a:r>
              <a:rPr lang="en-US" sz="2400" b="1" dirty="0" err="1"/>
              <a:t>Figuras</a:t>
            </a:r>
            <a:r>
              <a:rPr lang="en-US" sz="2400" b="1" dirty="0"/>
              <a:t> y pies de </a:t>
            </a:r>
            <a:r>
              <a:rPr lang="en-US" sz="2400" b="1" dirty="0" err="1"/>
              <a:t>figura</a:t>
            </a:r>
            <a:endParaRPr lang="en-US" sz="2400" b="1" dirty="0"/>
          </a:p>
          <a:p>
            <a:r>
              <a:rPr lang="en-US" sz="2400" dirty="0"/>
              <a:t>Cada imagen, </a:t>
            </a:r>
            <a:r>
              <a:rPr lang="en-US" sz="2400" dirty="0" err="1"/>
              <a:t>gráfico</a:t>
            </a:r>
            <a:r>
              <a:rPr lang="en-US" sz="2400" dirty="0"/>
              <a:t>, </a:t>
            </a:r>
            <a:r>
              <a:rPr lang="en-US" sz="2400" dirty="0" err="1"/>
              <a:t>mapa</a:t>
            </a:r>
            <a:r>
              <a:rPr lang="en-US" sz="2400" dirty="0"/>
              <a:t> o </a:t>
            </a:r>
            <a:r>
              <a:rPr lang="en-US" sz="2400" dirty="0" err="1"/>
              <a:t>tabla</a:t>
            </a:r>
            <a:r>
              <a:rPr lang="en-US" sz="2400" dirty="0"/>
              <a:t> </a:t>
            </a:r>
            <a:r>
              <a:rPr lang="en-US" sz="2400" dirty="0" err="1"/>
              <a:t>debe</a:t>
            </a:r>
            <a:r>
              <a:rPr lang="en-US" sz="2400" dirty="0"/>
              <a:t> </a:t>
            </a:r>
            <a:r>
              <a:rPr lang="en-US" sz="2400" dirty="0" err="1"/>
              <a:t>estar</a:t>
            </a:r>
            <a:r>
              <a:rPr lang="en-US" sz="2400" dirty="0"/>
              <a:t> </a:t>
            </a:r>
            <a:r>
              <a:rPr lang="en-US" sz="2400" dirty="0" err="1"/>
              <a:t>acompañado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respectivo</a:t>
            </a:r>
            <a:r>
              <a:rPr lang="en-US" sz="2400" dirty="0"/>
              <a:t> pie de </a:t>
            </a:r>
            <a:r>
              <a:rPr lang="en-US" sz="2400" dirty="0" err="1"/>
              <a:t>figura</a:t>
            </a:r>
            <a:r>
              <a:rPr lang="en-US" sz="2400" dirty="0"/>
              <a:t>. Se </a:t>
            </a:r>
            <a:r>
              <a:rPr lang="en-US" sz="2400" dirty="0" err="1"/>
              <a:t>recomienda</a:t>
            </a:r>
            <a:r>
              <a:rPr lang="en-US" sz="2400" dirty="0"/>
              <a:t> </a:t>
            </a:r>
            <a:r>
              <a:rPr lang="en-US" sz="2400" dirty="0" err="1"/>
              <a:t>utilizar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estructura</a:t>
            </a:r>
            <a:r>
              <a:rPr lang="en-US" sz="2400" dirty="0"/>
              <a:t> breve y </a:t>
            </a:r>
            <a:r>
              <a:rPr lang="en-US" sz="2400" dirty="0" err="1"/>
              <a:t>clara</a:t>
            </a:r>
            <a:r>
              <a:rPr lang="en-US" sz="2400" dirty="0"/>
              <a:t>:</a:t>
            </a:r>
          </a:p>
          <a:p>
            <a:r>
              <a:rPr lang="en-US" sz="2400" b="1" dirty="0" err="1"/>
              <a:t>Figura</a:t>
            </a:r>
            <a:r>
              <a:rPr lang="en-US" sz="2400" b="1" dirty="0"/>
              <a:t> 1.</a:t>
            </a:r>
            <a:r>
              <a:rPr lang="en-US" sz="2400" dirty="0"/>
              <a:t> </a:t>
            </a:r>
            <a:r>
              <a:rPr lang="en-US" sz="2400" i="1" dirty="0" err="1"/>
              <a:t>Título</a:t>
            </a:r>
            <a:r>
              <a:rPr lang="en-US" sz="2400" i="1" dirty="0"/>
              <a:t> </a:t>
            </a:r>
            <a:r>
              <a:rPr lang="en-US" sz="2400" i="1" dirty="0" err="1"/>
              <a:t>descriptivo</a:t>
            </a:r>
            <a:r>
              <a:rPr lang="en-US" sz="2400" i="1" dirty="0"/>
              <a:t> de la </a:t>
            </a:r>
            <a:r>
              <a:rPr lang="en-US" sz="2400" i="1" dirty="0" err="1"/>
              <a:t>figura</a:t>
            </a:r>
            <a:r>
              <a:rPr lang="en-US" sz="2400" i="1" dirty="0"/>
              <a:t>.</a:t>
            </a:r>
            <a:br>
              <a:rPr lang="en-US" sz="2400" dirty="0"/>
            </a:br>
            <a:r>
              <a:rPr lang="en-US" sz="2400" dirty="0"/>
              <a:t>Nota. </a:t>
            </a:r>
            <a:r>
              <a:rPr lang="en-US" sz="2400" dirty="0" err="1"/>
              <a:t>Indique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la </a:t>
            </a:r>
            <a:r>
              <a:rPr lang="en-US" sz="2400" dirty="0" err="1"/>
              <a:t>figura</a:t>
            </a:r>
            <a:r>
              <a:rPr lang="en-US" sz="2400" dirty="0"/>
              <a:t> es de </a:t>
            </a:r>
            <a:r>
              <a:rPr lang="en-US" sz="2400" dirty="0" err="1"/>
              <a:t>elaboración</a:t>
            </a:r>
            <a:r>
              <a:rPr lang="en-US" sz="2400" dirty="0"/>
              <a:t> </a:t>
            </a:r>
            <a:r>
              <a:rPr lang="en-US" sz="2400" dirty="0" err="1"/>
              <a:t>propia</a:t>
            </a:r>
            <a:r>
              <a:rPr lang="en-US" sz="2400" dirty="0"/>
              <a:t>, </a:t>
            </a:r>
            <a:r>
              <a:rPr lang="en-US" sz="2400" dirty="0" err="1"/>
              <a:t>adaptada</a:t>
            </a:r>
            <a:r>
              <a:rPr lang="en-US" sz="2400" dirty="0"/>
              <a:t> de </a:t>
            </a:r>
            <a:r>
              <a:rPr lang="en-US" sz="2400" dirty="0" err="1"/>
              <a:t>otra</a:t>
            </a:r>
            <a:r>
              <a:rPr lang="en-US" sz="2400" dirty="0"/>
              <a:t> </a:t>
            </a:r>
            <a:r>
              <a:rPr lang="en-US" sz="2400" dirty="0" err="1"/>
              <a:t>fuente</a:t>
            </a:r>
            <a:r>
              <a:rPr lang="en-US" sz="2400" dirty="0"/>
              <a:t> o </a:t>
            </a:r>
            <a:r>
              <a:rPr lang="en-US" sz="2400" dirty="0" err="1"/>
              <a:t>tomada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autores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Ejemplo</a:t>
            </a:r>
            <a:r>
              <a:rPr lang="en-US" sz="2400" dirty="0"/>
              <a:t>:</a:t>
            </a:r>
          </a:p>
          <a:p>
            <a:r>
              <a:rPr lang="en-US" sz="2400" b="1" dirty="0" err="1"/>
              <a:t>Figura</a:t>
            </a:r>
            <a:r>
              <a:rPr lang="en-US" sz="2400" b="1" dirty="0"/>
              <a:t> 1.</a:t>
            </a:r>
            <a:r>
              <a:rPr lang="en-US" sz="2400" dirty="0"/>
              <a:t> </a:t>
            </a:r>
            <a:r>
              <a:rPr lang="en-US" sz="2400" i="1" dirty="0"/>
              <a:t>Registro </a:t>
            </a:r>
            <a:r>
              <a:rPr lang="en-US" sz="2400" i="1" dirty="0" err="1"/>
              <a:t>fotográfico</a:t>
            </a:r>
            <a:r>
              <a:rPr lang="en-US" sz="2400" i="1" dirty="0"/>
              <a:t> del </a:t>
            </a:r>
            <a:r>
              <a:rPr lang="en-US" sz="2400" i="1" dirty="0" err="1"/>
              <a:t>área</a:t>
            </a:r>
            <a:r>
              <a:rPr lang="en-US" sz="2400" i="1" dirty="0"/>
              <a:t> de </a:t>
            </a:r>
            <a:r>
              <a:rPr lang="en-US" sz="2400" i="1" dirty="0" err="1"/>
              <a:t>estudio</a:t>
            </a:r>
            <a:r>
              <a:rPr lang="en-US" sz="2400" i="1" dirty="0"/>
              <a:t>.</a:t>
            </a:r>
            <a:br>
              <a:rPr lang="en-US" sz="2400" dirty="0"/>
            </a:br>
            <a:r>
              <a:rPr lang="en-US" sz="2400" dirty="0"/>
              <a:t>Nota. </a:t>
            </a:r>
            <a:r>
              <a:rPr lang="en-US" sz="2400" dirty="0" err="1"/>
              <a:t>Fotografía</a:t>
            </a:r>
            <a:r>
              <a:rPr lang="en-US" sz="2400" dirty="0"/>
              <a:t> </a:t>
            </a:r>
            <a:r>
              <a:rPr lang="en-US" sz="2400" dirty="0" err="1"/>
              <a:t>tomada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autores</a:t>
            </a:r>
            <a:r>
              <a:rPr lang="en-US" sz="2400" dirty="0"/>
              <a:t> </a:t>
            </a:r>
            <a:r>
              <a:rPr lang="en-US" sz="2400" dirty="0" err="1"/>
              <a:t>durante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trabajo</a:t>
            </a:r>
            <a:r>
              <a:rPr lang="en-US" sz="2400" dirty="0"/>
              <a:t> de campo.</a:t>
            </a:r>
          </a:p>
          <a:p>
            <a:br>
              <a:rPr lang="en-US" sz="2400" dirty="0"/>
            </a:br>
            <a:endParaRPr lang="en-US" sz="2400" dirty="0"/>
          </a:p>
          <a:p>
            <a:r>
              <a:rPr lang="en-US" sz="2400" b="1" dirty="0"/>
              <a:t>6. </a:t>
            </a:r>
            <a:r>
              <a:rPr lang="en-US" sz="2400" b="1" dirty="0" err="1"/>
              <a:t>Recomendaciones</a:t>
            </a:r>
            <a:r>
              <a:rPr lang="en-US" sz="2400" b="1" dirty="0"/>
              <a:t> finales</a:t>
            </a:r>
          </a:p>
          <a:p>
            <a:r>
              <a:rPr lang="en-US" sz="2400" dirty="0"/>
              <a:t>No </a:t>
            </a:r>
            <a:r>
              <a:rPr lang="en-US" sz="2400" dirty="0" err="1"/>
              <a:t>modifique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márgenes</a:t>
            </a:r>
            <a:r>
              <a:rPr lang="en-US" sz="2400" dirty="0"/>
              <a:t> </a:t>
            </a:r>
            <a:r>
              <a:rPr lang="en-US" sz="2400" dirty="0" err="1"/>
              <a:t>generales</a:t>
            </a:r>
            <a:r>
              <a:rPr lang="en-US" sz="2400" dirty="0"/>
              <a:t> del </a:t>
            </a:r>
            <a:r>
              <a:rPr lang="en-US" sz="2400" dirty="0" err="1"/>
              <a:t>póster</a:t>
            </a:r>
            <a:r>
              <a:rPr lang="en-US" sz="2400" dirty="0"/>
              <a:t>. </a:t>
            </a:r>
          </a:p>
          <a:p>
            <a:r>
              <a:rPr lang="en-US" sz="2400" dirty="0"/>
              <a:t>No </a:t>
            </a:r>
            <a:r>
              <a:rPr lang="en-US" sz="2400" dirty="0" err="1"/>
              <a:t>reduzca</a:t>
            </a:r>
            <a:r>
              <a:rPr lang="en-US" sz="2400" dirty="0"/>
              <a:t> </a:t>
            </a:r>
            <a:r>
              <a:rPr lang="en-US" sz="2400" dirty="0" err="1"/>
              <a:t>excesivamente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tamaño</a:t>
            </a:r>
            <a:r>
              <a:rPr lang="en-US" sz="2400" dirty="0"/>
              <a:t> del </a:t>
            </a:r>
            <a:r>
              <a:rPr lang="en-US" sz="2400" dirty="0" err="1"/>
              <a:t>texto</a:t>
            </a:r>
            <a:r>
              <a:rPr lang="en-US" sz="2400" dirty="0"/>
              <a:t>. </a:t>
            </a:r>
          </a:p>
          <a:p>
            <a:r>
              <a:rPr lang="en-US" sz="2400" dirty="0"/>
              <a:t>No </a:t>
            </a:r>
            <a:r>
              <a:rPr lang="en-US" sz="2400" dirty="0" err="1"/>
              <a:t>deforme</a:t>
            </a:r>
            <a:r>
              <a:rPr lang="en-US" sz="2400" dirty="0"/>
              <a:t> </a:t>
            </a:r>
            <a:r>
              <a:rPr lang="en-US" sz="2400" dirty="0" err="1"/>
              <a:t>imágenes</a:t>
            </a:r>
            <a:r>
              <a:rPr lang="en-US" sz="2400" dirty="0"/>
              <a:t>, </a:t>
            </a:r>
            <a:r>
              <a:rPr lang="en-US" sz="2400" dirty="0" err="1"/>
              <a:t>gráficos</a:t>
            </a:r>
            <a:r>
              <a:rPr lang="en-US" sz="2400" dirty="0"/>
              <a:t> o </a:t>
            </a:r>
            <a:r>
              <a:rPr lang="en-US" sz="2400" dirty="0" err="1"/>
              <a:t>mapas</a:t>
            </a:r>
            <a:r>
              <a:rPr lang="en-US" sz="2400" dirty="0"/>
              <a:t>. </a:t>
            </a:r>
          </a:p>
          <a:p>
            <a:r>
              <a:rPr lang="en-US" sz="2400" dirty="0"/>
              <a:t>No </a:t>
            </a:r>
            <a:r>
              <a:rPr lang="en-US" sz="2400" dirty="0" err="1"/>
              <a:t>coloque</a:t>
            </a:r>
            <a:r>
              <a:rPr lang="en-US" sz="2400" dirty="0"/>
              <a:t> </a:t>
            </a:r>
            <a:r>
              <a:rPr lang="en-US" sz="2400" dirty="0" err="1"/>
              <a:t>información</a:t>
            </a:r>
            <a:r>
              <a:rPr lang="en-US" sz="2400" dirty="0"/>
              <a:t> fuera del </a:t>
            </a:r>
            <a:r>
              <a:rPr lang="en-US" sz="2400" dirty="0" err="1"/>
              <a:t>área</a:t>
            </a:r>
            <a:r>
              <a:rPr lang="en-US" sz="2400" dirty="0"/>
              <a:t> de </a:t>
            </a:r>
            <a:r>
              <a:rPr lang="en-US" sz="2400" dirty="0" err="1"/>
              <a:t>trabajo</a:t>
            </a:r>
            <a:r>
              <a:rPr lang="en-US" sz="2400" dirty="0"/>
              <a:t>.</a:t>
            </a:r>
          </a:p>
          <a:p>
            <a:r>
              <a:rPr lang="en-US" sz="2400" dirty="0"/>
              <a:t>Antes de </a:t>
            </a:r>
            <a:r>
              <a:rPr lang="en-US" sz="2400" dirty="0" err="1"/>
              <a:t>exportar</a:t>
            </a:r>
            <a:r>
              <a:rPr lang="en-US" sz="2400" dirty="0"/>
              <a:t>, revise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todos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elementos</a:t>
            </a:r>
            <a:r>
              <a:rPr lang="en-US" sz="2400" dirty="0"/>
              <a:t> </a:t>
            </a:r>
            <a:r>
              <a:rPr lang="en-US" sz="2400" dirty="0" err="1"/>
              <a:t>estén</a:t>
            </a:r>
            <a:r>
              <a:rPr lang="en-US" sz="2400" dirty="0"/>
              <a:t> </a:t>
            </a:r>
            <a:r>
              <a:rPr lang="en-US" sz="2400" dirty="0" err="1"/>
              <a:t>alineados</a:t>
            </a:r>
            <a:r>
              <a:rPr lang="en-US" sz="2400" dirty="0"/>
              <a:t>, </a:t>
            </a:r>
            <a:r>
              <a:rPr lang="en-US" sz="2400" dirty="0" err="1"/>
              <a:t>que</a:t>
            </a:r>
            <a:r>
              <a:rPr lang="en-US" sz="2400" dirty="0"/>
              <a:t> las </a:t>
            </a:r>
            <a:r>
              <a:rPr lang="en-US" sz="2400" dirty="0" err="1"/>
              <a:t>imágenes</a:t>
            </a:r>
            <a:r>
              <a:rPr lang="en-US" sz="2400" dirty="0"/>
              <a:t> </a:t>
            </a:r>
            <a:r>
              <a:rPr lang="en-US" sz="2400" dirty="0" err="1"/>
              <a:t>tengan</a:t>
            </a:r>
            <a:r>
              <a:rPr lang="en-US" sz="2400" dirty="0"/>
              <a:t> </a:t>
            </a:r>
            <a:r>
              <a:rPr lang="en-US" sz="2400" dirty="0" err="1"/>
              <a:t>buena</a:t>
            </a:r>
            <a:r>
              <a:rPr lang="en-US" sz="2400" dirty="0"/>
              <a:t> </a:t>
            </a:r>
            <a:r>
              <a:rPr lang="en-US" sz="2400" dirty="0" err="1"/>
              <a:t>resolución</a:t>
            </a:r>
            <a:r>
              <a:rPr lang="en-US" sz="2400" dirty="0"/>
              <a:t>,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textos</a:t>
            </a:r>
            <a:r>
              <a:rPr lang="en-US" sz="2400" dirty="0"/>
              <a:t> </a:t>
            </a:r>
            <a:r>
              <a:rPr lang="en-US" sz="2400" dirty="0" err="1"/>
              <a:t>sean</a:t>
            </a:r>
            <a:r>
              <a:rPr lang="en-US" sz="2400" dirty="0"/>
              <a:t> </a:t>
            </a:r>
            <a:r>
              <a:rPr lang="en-US" sz="2400" dirty="0" err="1"/>
              <a:t>legibles</a:t>
            </a:r>
            <a:r>
              <a:rPr lang="en-US" sz="2400" dirty="0"/>
              <a:t> y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datos</a:t>
            </a:r>
            <a:r>
              <a:rPr lang="en-US" sz="2400" dirty="0"/>
              <a:t> de </a:t>
            </a:r>
            <a:r>
              <a:rPr lang="en-US" sz="2400" dirty="0" err="1"/>
              <a:t>contacto</a:t>
            </a:r>
            <a:r>
              <a:rPr lang="en-US" sz="2400" dirty="0"/>
              <a:t> </a:t>
            </a:r>
            <a:r>
              <a:rPr lang="en-US" sz="2400" dirty="0" err="1"/>
              <a:t>estén</a:t>
            </a:r>
            <a:r>
              <a:rPr lang="en-US" sz="2400" dirty="0"/>
              <a:t> </a:t>
            </a:r>
            <a:r>
              <a:rPr lang="en-US" sz="2400" dirty="0" err="1"/>
              <a:t>completos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endParaRPr lang="en-US" sz="2400" b="1" dirty="0"/>
          </a:p>
          <a:p>
            <a:r>
              <a:rPr lang="en-US" sz="2400" b="1" dirty="0"/>
              <a:t>7. </a:t>
            </a:r>
            <a:r>
              <a:rPr lang="en-US" sz="2400" b="1" dirty="0" err="1"/>
              <a:t>Área</a:t>
            </a:r>
            <a:r>
              <a:rPr lang="en-US" sz="2400" b="1" dirty="0"/>
              <a:t> inferior: logos </a:t>
            </a:r>
            <a:r>
              <a:rPr lang="en-US" sz="2400" b="1" dirty="0" err="1"/>
              <a:t>institucionales</a:t>
            </a:r>
            <a:r>
              <a:rPr lang="en-US" sz="2400" b="1" dirty="0"/>
              <a:t> y </a:t>
            </a:r>
            <a:r>
              <a:rPr lang="en-US" sz="2400" b="1" dirty="0" err="1"/>
              <a:t>código</a:t>
            </a:r>
            <a:r>
              <a:rPr lang="en-US" sz="2400" b="1" dirty="0"/>
              <a:t> QR</a:t>
            </a:r>
          </a:p>
          <a:p>
            <a:r>
              <a:rPr lang="en-US" sz="2400" dirty="0"/>
              <a:t>En la </a:t>
            </a:r>
            <a:r>
              <a:rPr lang="en-US" sz="2400" dirty="0" err="1"/>
              <a:t>franja</a:t>
            </a:r>
            <a:r>
              <a:rPr lang="en-US" sz="2400" dirty="0"/>
              <a:t> inferior del </a:t>
            </a:r>
            <a:r>
              <a:rPr lang="en-US" sz="2400" dirty="0" err="1"/>
              <a:t>póster</a:t>
            </a:r>
            <a:r>
              <a:rPr lang="en-US" sz="2400" dirty="0"/>
              <a:t> se </a:t>
            </a:r>
            <a:r>
              <a:rPr lang="en-US" sz="2400" dirty="0" err="1"/>
              <a:t>encuentran</a:t>
            </a:r>
            <a:r>
              <a:rPr lang="en-US" sz="2400" dirty="0"/>
              <a:t> </a:t>
            </a:r>
            <a:r>
              <a:rPr lang="en-US" sz="2400" dirty="0" err="1"/>
              <a:t>espacios</a:t>
            </a:r>
            <a:r>
              <a:rPr lang="en-US" sz="2400" dirty="0"/>
              <a:t> </a:t>
            </a:r>
            <a:r>
              <a:rPr lang="en-US" sz="2400" dirty="0" err="1"/>
              <a:t>destinados</a:t>
            </a:r>
            <a:r>
              <a:rPr lang="en-US" sz="2400" dirty="0"/>
              <a:t> a </a:t>
            </a:r>
            <a:r>
              <a:rPr lang="en-US" sz="2400" dirty="0" err="1"/>
              <a:t>información</a:t>
            </a:r>
            <a:r>
              <a:rPr lang="en-US" sz="2400" dirty="0"/>
              <a:t> </a:t>
            </a:r>
            <a:r>
              <a:rPr lang="en-US" sz="2400" dirty="0" err="1"/>
              <a:t>complementaria</a:t>
            </a:r>
            <a:r>
              <a:rPr lang="en-US" sz="2400" dirty="0"/>
              <a:t> e </a:t>
            </a:r>
            <a:r>
              <a:rPr lang="en-US" sz="2400" dirty="0" err="1"/>
              <a:t>institucional</a:t>
            </a:r>
            <a:r>
              <a:rPr lang="en-US" sz="2400" dirty="0"/>
              <a:t>. Los </a:t>
            </a:r>
            <a:r>
              <a:rPr lang="en-US" sz="2400" dirty="0" err="1"/>
              <a:t>cuadros</a:t>
            </a:r>
            <a:r>
              <a:rPr lang="en-US" sz="2400" dirty="0"/>
              <a:t> </a:t>
            </a:r>
            <a:r>
              <a:rPr lang="en-US" sz="2400" dirty="0" err="1"/>
              <a:t>indicados</a:t>
            </a:r>
            <a:r>
              <a:rPr lang="en-US" sz="2400" dirty="0"/>
              <a:t> son </a:t>
            </a:r>
            <a:r>
              <a:rPr lang="en-US" sz="2400" b="1" dirty="0" err="1"/>
              <a:t>marcadores</a:t>
            </a:r>
            <a:r>
              <a:rPr lang="en-US" sz="2400" b="1" dirty="0"/>
              <a:t> de </a:t>
            </a:r>
            <a:r>
              <a:rPr lang="en-US" sz="2400" b="1" dirty="0" err="1"/>
              <a:t>posición</a:t>
            </a:r>
            <a:r>
              <a:rPr lang="en-US" sz="2400" dirty="0"/>
              <a:t> y </a:t>
            </a:r>
            <a:r>
              <a:rPr lang="en-US" sz="2400" dirty="0" err="1"/>
              <a:t>deben</a:t>
            </a:r>
            <a:r>
              <a:rPr lang="en-US" sz="2400" dirty="0"/>
              <a:t> ser </a:t>
            </a:r>
            <a:r>
              <a:rPr lang="en-US" sz="2400" b="1" dirty="0" err="1"/>
              <a:t>sustituidos</a:t>
            </a:r>
            <a:r>
              <a:rPr lang="en-US" sz="2400" b="1" dirty="0"/>
              <a:t> </a:t>
            </a:r>
            <a:r>
              <a:rPr lang="en-US" sz="2400" b="1" dirty="0" err="1"/>
              <a:t>por</a:t>
            </a:r>
            <a:r>
              <a:rPr lang="en-US" sz="2400" b="1" dirty="0"/>
              <a:t> </a:t>
            </a:r>
            <a:r>
              <a:rPr lang="en-US" sz="2400" b="1" dirty="0" err="1"/>
              <a:t>el</a:t>
            </a:r>
            <a:r>
              <a:rPr lang="en-US" sz="2400" b="1" dirty="0"/>
              <a:t> </a:t>
            </a:r>
            <a:r>
              <a:rPr lang="en-US" sz="2400" b="1" dirty="0" err="1"/>
              <a:t>contenido</a:t>
            </a:r>
            <a:r>
              <a:rPr lang="en-US" sz="2400" b="1" dirty="0"/>
              <a:t> </a:t>
            </a:r>
            <a:r>
              <a:rPr lang="en-US" sz="2400" b="1" dirty="0" err="1"/>
              <a:t>correspondiente</a:t>
            </a:r>
            <a:r>
              <a:rPr lang="en-US" sz="2400" dirty="0"/>
              <a:t>. No se </a:t>
            </a:r>
            <a:r>
              <a:rPr lang="en-US" sz="2400" dirty="0" err="1"/>
              <a:t>debe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logos, </a:t>
            </a:r>
            <a:r>
              <a:rPr lang="en-US" sz="2400" dirty="0" err="1"/>
              <a:t>códigos</a:t>
            </a:r>
            <a:r>
              <a:rPr lang="en-US" sz="2400" dirty="0"/>
              <a:t> QR, </a:t>
            </a:r>
            <a:r>
              <a:rPr lang="en-US" sz="2400" dirty="0" err="1"/>
              <a:t>imágenes</a:t>
            </a:r>
            <a:r>
              <a:rPr lang="en-US" sz="2400" dirty="0"/>
              <a:t> o </a:t>
            </a:r>
            <a:r>
              <a:rPr lang="en-US" sz="2400" dirty="0" err="1"/>
              <a:t>textos</a:t>
            </a:r>
            <a:r>
              <a:rPr lang="en-US" sz="2400" dirty="0"/>
              <a:t> </a:t>
            </a:r>
            <a:r>
              <a:rPr lang="en-US" sz="2400" dirty="0" err="1"/>
              <a:t>encima</a:t>
            </a:r>
            <a:r>
              <a:rPr lang="en-US" sz="2400" dirty="0"/>
              <a:t> de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cuadros</a:t>
            </a:r>
            <a:r>
              <a:rPr lang="en-US" sz="2400" dirty="0"/>
              <a:t> sin </a:t>
            </a:r>
            <a:r>
              <a:rPr lang="en-US" sz="2400" dirty="0" err="1"/>
              <a:t>reemplazarlos</a:t>
            </a:r>
            <a:r>
              <a:rPr lang="en-US" sz="2400" dirty="0"/>
              <a:t> </a:t>
            </a:r>
            <a:r>
              <a:rPr lang="en-US" sz="2400" dirty="0" err="1"/>
              <a:t>previamente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Los </a:t>
            </a:r>
            <a:r>
              <a:rPr lang="en-US" sz="2400" dirty="0" err="1"/>
              <a:t>cuadros</a:t>
            </a:r>
            <a:r>
              <a:rPr lang="en-US" sz="2400" dirty="0"/>
              <a:t> </a:t>
            </a:r>
            <a:r>
              <a:rPr lang="en-US" sz="2400" dirty="0" err="1"/>
              <a:t>ubicados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lado</a:t>
            </a:r>
            <a:r>
              <a:rPr lang="en-US" sz="2400" dirty="0"/>
              <a:t> </a:t>
            </a:r>
            <a:r>
              <a:rPr lang="en-US" sz="2400" dirty="0" err="1"/>
              <a:t>izquierdo</a:t>
            </a:r>
            <a:r>
              <a:rPr lang="en-US" sz="2400" dirty="0"/>
              <a:t> </a:t>
            </a:r>
            <a:r>
              <a:rPr lang="en-US" sz="2400" dirty="0" err="1"/>
              <a:t>deben</a:t>
            </a:r>
            <a:r>
              <a:rPr lang="en-US" sz="2400" dirty="0"/>
              <a:t> </a:t>
            </a:r>
            <a:r>
              <a:rPr lang="en-US" sz="2400" dirty="0" err="1"/>
              <a:t>sustituirse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b="1" dirty="0" err="1"/>
              <a:t>logotipos</a:t>
            </a:r>
            <a:r>
              <a:rPr lang="en-US" sz="2400" b="1" dirty="0"/>
              <a:t> de </a:t>
            </a:r>
            <a:r>
              <a:rPr lang="en-US" sz="2400" b="1" dirty="0" err="1"/>
              <a:t>afiliaciones</a:t>
            </a:r>
            <a:r>
              <a:rPr lang="en-US" sz="2400" b="1" dirty="0"/>
              <a:t>, </a:t>
            </a:r>
            <a:r>
              <a:rPr lang="en-US" sz="2400" b="1" dirty="0" err="1"/>
              <a:t>universidades</a:t>
            </a:r>
            <a:r>
              <a:rPr lang="en-US" sz="2400" b="1" dirty="0"/>
              <a:t>, </a:t>
            </a:r>
            <a:r>
              <a:rPr lang="en-US" sz="2400" b="1" dirty="0" err="1"/>
              <a:t>centros</a:t>
            </a:r>
            <a:r>
              <a:rPr lang="en-US" sz="2400" b="1" dirty="0"/>
              <a:t> de </a:t>
            </a:r>
            <a:r>
              <a:rPr lang="en-US" sz="2400" b="1" dirty="0" err="1"/>
              <a:t>investigación</a:t>
            </a:r>
            <a:r>
              <a:rPr lang="en-US" sz="2400" b="1" dirty="0"/>
              <a:t>, </a:t>
            </a:r>
            <a:r>
              <a:rPr lang="en-US" sz="2400" b="1" dirty="0" err="1"/>
              <a:t>laboratorios</a:t>
            </a:r>
            <a:r>
              <a:rPr lang="en-US" sz="2400" b="1" dirty="0"/>
              <a:t>, </a:t>
            </a:r>
            <a:r>
              <a:rPr lang="en-US" sz="2400" b="1" dirty="0" err="1"/>
              <a:t>instituciones</a:t>
            </a:r>
            <a:r>
              <a:rPr lang="en-US" sz="2400" b="1" dirty="0"/>
              <a:t> o </a:t>
            </a:r>
            <a:r>
              <a:rPr lang="en-US" sz="2400" b="1" dirty="0" err="1"/>
              <a:t>empresas</a:t>
            </a:r>
            <a:r>
              <a:rPr lang="en-US" sz="2400" dirty="0"/>
              <a:t> </a:t>
            </a:r>
            <a:r>
              <a:rPr lang="en-US" sz="2400" dirty="0" err="1"/>
              <a:t>relacionadas</a:t>
            </a:r>
            <a:r>
              <a:rPr lang="en-US" sz="2400" dirty="0"/>
              <a:t> </a:t>
            </a:r>
            <a:r>
              <a:rPr lang="en-US" sz="2400" dirty="0" err="1"/>
              <a:t>directamente</a:t>
            </a:r>
            <a:r>
              <a:rPr lang="en-US" sz="2400" dirty="0"/>
              <a:t> con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desarrollo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de </a:t>
            </a:r>
            <a:r>
              <a:rPr lang="en-US" sz="2400" dirty="0" err="1"/>
              <a:t>investigación</a:t>
            </a:r>
            <a:r>
              <a:rPr lang="en-US" sz="2400" dirty="0"/>
              <a:t>. No se </a:t>
            </a:r>
            <a:r>
              <a:rPr lang="en-US" sz="2400" dirty="0" err="1"/>
              <a:t>recomienda</a:t>
            </a:r>
            <a:r>
              <a:rPr lang="en-US" sz="2400" dirty="0"/>
              <a:t> </a:t>
            </a:r>
            <a:r>
              <a:rPr lang="en-US" sz="2400" dirty="0" err="1"/>
              <a:t>utilizar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espacio</a:t>
            </a:r>
            <a:r>
              <a:rPr lang="en-US" sz="2400" dirty="0"/>
              <a:t> para </a:t>
            </a:r>
            <a:r>
              <a:rPr lang="en-US" sz="2400" dirty="0" err="1"/>
              <a:t>elementos</a:t>
            </a:r>
            <a:r>
              <a:rPr lang="en-US" sz="2400" dirty="0"/>
              <a:t> </a:t>
            </a:r>
            <a:r>
              <a:rPr lang="en-US" sz="2400" dirty="0" err="1"/>
              <a:t>decorativos</a:t>
            </a:r>
            <a:r>
              <a:rPr lang="en-US" sz="2400" dirty="0"/>
              <a:t> o </a:t>
            </a:r>
            <a:r>
              <a:rPr lang="en-US" sz="2400" dirty="0" err="1"/>
              <a:t>información</a:t>
            </a:r>
            <a:r>
              <a:rPr lang="en-US" sz="2400" dirty="0"/>
              <a:t> </a:t>
            </a:r>
            <a:r>
              <a:rPr lang="en-US" sz="2400" dirty="0" err="1"/>
              <a:t>ajena</a:t>
            </a:r>
            <a:r>
              <a:rPr lang="en-US" sz="2400" dirty="0"/>
              <a:t> al </a:t>
            </a:r>
            <a:r>
              <a:rPr lang="en-US" sz="2400" dirty="0" err="1"/>
              <a:t>estudio</a:t>
            </a:r>
            <a:r>
              <a:rPr lang="en-US" sz="2400" dirty="0"/>
              <a:t>.</a:t>
            </a:r>
          </a:p>
          <a:p>
            <a:r>
              <a:rPr lang="en-US" sz="2400" dirty="0"/>
              <a:t>El </a:t>
            </a:r>
            <a:r>
              <a:rPr lang="en-US" sz="2400" dirty="0" err="1"/>
              <a:t>cuadro</a:t>
            </a:r>
            <a:r>
              <a:rPr lang="en-US" sz="2400" dirty="0"/>
              <a:t> celeste </a:t>
            </a:r>
            <a:r>
              <a:rPr lang="en-US" sz="2400" dirty="0" err="1"/>
              <a:t>ubicado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lado</a:t>
            </a:r>
            <a:r>
              <a:rPr lang="en-US" sz="2400" dirty="0"/>
              <a:t> derecho </a:t>
            </a:r>
            <a:r>
              <a:rPr lang="en-US" sz="2400" dirty="0" err="1"/>
              <a:t>debe</a:t>
            </a:r>
            <a:r>
              <a:rPr lang="en-US" sz="2400" dirty="0"/>
              <a:t> </a:t>
            </a:r>
            <a:r>
              <a:rPr lang="en-US" sz="2400" dirty="0" err="1"/>
              <a:t>sustituirse</a:t>
            </a:r>
            <a:r>
              <a:rPr lang="en-US" sz="2400" dirty="0"/>
              <a:t> </a:t>
            </a:r>
            <a:r>
              <a:rPr lang="en-US" sz="2400" dirty="0" err="1"/>
              <a:t>exclusivamente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un </a:t>
            </a:r>
            <a:r>
              <a:rPr lang="en-US" sz="2400" b="1" dirty="0" err="1"/>
              <a:t>código</a:t>
            </a:r>
            <a:r>
              <a:rPr lang="en-US" sz="2400" b="1" dirty="0"/>
              <a:t> QR</a:t>
            </a:r>
            <a:r>
              <a:rPr lang="en-US" sz="2400" dirty="0"/>
              <a:t>. Este </a:t>
            </a:r>
            <a:r>
              <a:rPr lang="en-US" sz="2400" dirty="0" err="1"/>
              <a:t>código</a:t>
            </a:r>
            <a:r>
              <a:rPr lang="en-US" sz="2400" dirty="0"/>
              <a:t> </a:t>
            </a:r>
            <a:r>
              <a:rPr lang="en-US" sz="2400" dirty="0" err="1"/>
              <a:t>podrá</a:t>
            </a:r>
            <a:r>
              <a:rPr lang="en-US" sz="2400" dirty="0"/>
              <a:t> </a:t>
            </a:r>
            <a:r>
              <a:rPr lang="en-US" sz="2400" dirty="0" err="1"/>
              <a:t>dirigir</a:t>
            </a:r>
            <a:r>
              <a:rPr lang="en-US" sz="2400" dirty="0"/>
              <a:t> a </a:t>
            </a:r>
            <a:r>
              <a:rPr lang="en-US" sz="2400" dirty="0" err="1"/>
              <a:t>información</a:t>
            </a:r>
            <a:r>
              <a:rPr lang="en-US" sz="2400" dirty="0"/>
              <a:t> </a:t>
            </a:r>
            <a:r>
              <a:rPr lang="en-US" sz="2400" dirty="0" err="1"/>
              <a:t>ampliada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estudio</a:t>
            </a:r>
            <a:r>
              <a:rPr lang="en-US" sz="2400" dirty="0"/>
              <a:t>, material </a:t>
            </a:r>
            <a:r>
              <a:rPr lang="en-US" sz="2400" dirty="0" err="1"/>
              <a:t>complementario</a:t>
            </a:r>
            <a:r>
              <a:rPr lang="en-US" sz="2400" dirty="0"/>
              <a:t>, </a:t>
            </a:r>
            <a:r>
              <a:rPr lang="en-US" sz="2400" dirty="0" err="1"/>
              <a:t>repositorios</a:t>
            </a:r>
            <a:r>
              <a:rPr lang="en-US" sz="2400" dirty="0"/>
              <a:t> </a:t>
            </a:r>
            <a:r>
              <a:rPr lang="en-US" sz="2400" dirty="0" err="1"/>
              <a:t>académicos</a:t>
            </a:r>
            <a:r>
              <a:rPr lang="en-US" sz="2400" dirty="0"/>
              <a:t>, </a:t>
            </a:r>
            <a:r>
              <a:rPr lang="en-US" sz="2400" dirty="0" err="1"/>
              <a:t>perfiles</a:t>
            </a:r>
            <a:r>
              <a:rPr lang="en-US" sz="2400" dirty="0"/>
              <a:t> </a:t>
            </a:r>
            <a:r>
              <a:rPr lang="en-US" sz="2400" dirty="0" err="1"/>
              <a:t>institucionales</a:t>
            </a:r>
            <a:r>
              <a:rPr lang="en-US" sz="2400" dirty="0"/>
              <a:t>, ORCID, </a:t>
            </a:r>
            <a:r>
              <a:rPr lang="en-US" sz="2400" dirty="0" err="1"/>
              <a:t>páginas</a:t>
            </a:r>
            <a:r>
              <a:rPr lang="en-US" sz="2400" dirty="0"/>
              <a:t> de </a:t>
            </a:r>
            <a:r>
              <a:rPr lang="en-US" sz="2400" dirty="0" err="1"/>
              <a:t>grupos</a:t>
            </a:r>
            <a:r>
              <a:rPr lang="en-US" sz="2400" dirty="0"/>
              <a:t> de </a:t>
            </a:r>
            <a:r>
              <a:rPr lang="en-US" sz="2400" dirty="0" err="1"/>
              <a:t>investigación</a:t>
            </a:r>
            <a:r>
              <a:rPr lang="en-US" sz="2400" dirty="0"/>
              <a:t> o </a:t>
            </a:r>
            <a:r>
              <a:rPr lang="en-US" sz="2400" dirty="0" err="1"/>
              <a:t>cuentas</a:t>
            </a:r>
            <a:r>
              <a:rPr lang="en-US" sz="2400" dirty="0"/>
              <a:t> </a:t>
            </a:r>
            <a:r>
              <a:rPr lang="en-US" sz="2400" dirty="0" err="1"/>
              <a:t>académicas</a:t>
            </a:r>
            <a:r>
              <a:rPr lang="en-US" sz="2400" dirty="0"/>
              <a:t> de </a:t>
            </a:r>
            <a:r>
              <a:rPr lang="en-US" sz="2400" dirty="0" err="1"/>
              <a:t>difusión</a:t>
            </a:r>
            <a:r>
              <a:rPr lang="en-US" sz="2400" dirty="0"/>
              <a:t> </a:t>
            </a:r>
            <a:r>
              <a:rPr lang="en-US" sz="2400" dirty="0" err="1"/>
              <a:t>científica</a:t>
            </a:r>
            <a:r>
              <a:rPr lang="en-US" sz="2400" dirty="0"/>
              <a:t>.</a:t>
            </a:r>
          </a:p>
          <a:p>
            <a:r>
              <a:rPr lang="en-US" sz="2400" dirty="0"/>
              <a:t>No se </a:t>
            </a:r>
            <a:r>
              <a:rPr lang="en-US" sz="2400" dirty="0" err="1"/>
              <a:t>permitirá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uso</a:t>
            </a:r>
            <a:r>
              <a:rPr lang="en-US" sz="2400" dirty="0"/>
              <a:t> de </a:t>
            </a:r>
            <a:r>
              <a:rPr lang="en-US" sz="2400" dirty="0" err="1"/>
              <a:t>códigos</a:t>
            </a:r>
            <a:r>
              <a:rPr lang="en-US" sz="2400" dirty="0"/>
              <a:t> QR con fines </a:t>
            </a:r>
            <a:r>
              <a:rPr lang="en-US" sz="2400" dirty="0" err="1"/>
              <a:t>comerciales</a:t>
            </a:r>
            <a:r>
              <a:rPr lang="en-US" sz="2400" dirty="0"/>
              <a:t>, </a:t>
            </a:r>
            <a:r>
              <a:rPr lang="en-US" sz="2400" dirty="0" err="1"/>
              <a:t>publicitarios</a:t>
            </a:r>
            <a:r>
              <a:rPr lang="en-US" sz="2400" dirty="0"/>
              <a:t>, </a:t>
            </a:r>
            <a:r>
              <a:rPr lang="en-US" sz="2400" dirty="0" err="1"/>
              <a:t>promocionales</a:t>
            </a:r>
            <a:r>
              <a:rPr lang="en-US" sz="2400" dirty="0"/>
              <a:t> </a:t>
            </a:r>
            <a:r>
              <a:rPr lang="en-US" sz="2400" dirty="0" err="1"/>
              <a:t>ajenos</a:t>
            </a:r>
            <a:r>
              <a:rPr lang="en-US" sz="2400" dirty="0"/>
              <a:t> al </a:t>
            </a:r>
            <a:r>
              <a:rPr lang="en-US" sz="2400" dirty="0" err="1"/>
              <a:t>congreso</a:t>
            </a:r>
            <a:r>
              <a:rPr lang="en-US" sz="2400" dirty="0"/>
              <a:t>, </a:t>
            </a:r>
            <a:r>
              <a:rPr lang="en-US" sz="2400" dirty="0" err="1"/>
              <a:t>ni</a:t>
            </a:r>
            <a:r>
              <a:rPr lang="en-US" sz="2400" dirty="0"/>
              <a:t> con enlaces a </a:t>
            </a:r>
            <a:r>
              <a:rPr lang="en-US" sz="2400" dirty="0" err="1"/>
              <a:t>contenido</a:t>
            </a:r>
            <a:r>
              <a:rPr lang="en-US" sz="2400" dirty="0"/>
              <a:t> </a:t>
            </a:r>
            <a:r>
              <a:rPr lang="en-US" sz="2400" dirty="0" err="1"/>
              <a:t>inadecuado</a:t>
            </a:r>
            <a:r>
              <a:rPr lang="en-US" sz="2400" dirty="0"/>
              <a:t> o no </a:t>
            </a:r>
            <a:r>
              <a:rPr lang="en-US" sz="2400" dirty="0" err="1"/>
              <a:t>relacionado</a:t>
            </a:r>
            <a:r>
              <a:rPr lang="en-US" sz="2400" dirty="0"/>
              <a:t> con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trabajo</a:t>
            </a:r>
            <a:r>
              <a:rPr lang="en-US" sz="2400" dirty="0"/>
              <a:t> </a:t>
            </a:r>
            <a:r>
              <a:rPr lang="en-US" sz="2400" dirty="0" err="1"/>
              <a:t>presentado</a:t>
            </a:r>
            <a:r>
              <a:rPr lang="en-US" sz="2400" dirty="0"/>
              <a:t>. El </a:t>
            </a:r>
            <a:r>
              <a:rPr lang="en-US" sz="2400" dirty="0" err="1"/>
              <a:t>código</a:t>
            </a:r>
            <a:r>
              <a:rPr lang="en-US" sz="2400" dirty="0"/>
              <a:t> QR </a:t>
            </a:r>
            <a:r>
              <a:rPr lang="en-US" sz="2400" dirty="0" err="1"/>
              <a:t>será</a:t>
            </a:r>
            <a:r>
              <a:rPr lang="en-US" sz="2400" dirty="0"/>
              <a:t> </a:t>
            </a:r>
            <a:r>
              <a:rPr lang="en-US" sz="2400" dirty="0" err="1"/>
              <a:t>revisado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la </a:t>
            </a:r>
            <a:r>
              <a:rPr lang="en-US" sz="2400" dirty="0" err="1"/>
              <a:t>organización</a:t>
            </a:r>
            <a:r>
              <a:rPr lang="en-US" sz="2400" dirty="0"/>
              <a:t> para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aceptación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b="1" dirty="0"/>
              <a:t>7. </a:t>
            </a:r>
            <a:r>
              <a:rPr lang="en-US" sz="2400" b="1" dirty="0" err="1"/>
              <a:t>Exportación</a:t>
            </a:r>
            <a:r>
              <a:rPr lang="en-US" sz="2400" b="1" dirty="0"/>
              <a:t> final</a:t>
            </a:r>
          </a:p>
          <a:p>
            <a:r>
              <a:rPr lang="en-US" sz="2400" dirty="0"/>
              <a:t>Una </a:t>
            </a:r>
            <a:r>
              <a:rPr lang="en-US" sz="2400" dirty="0" err="1"/>
              <a:t>vez</a:t>
            </a:r>
            <a:r>
              <a:rPr lang="en-US" sz="2400" dirty="0"/>
              <a:t> </a:t>
            </a:r>
            <a:r>
              <a:rPr lang="en-US" sz="2400" dirty="0" err="1"/>
              <a:t>finalizada</a:t>
            </a:r>
            <a:r>
              <a:rPr lang="en-US" sz="2400" dirty="0"/>
              <a:t> la </a:t>
            </a:r>
            <a:r>
              <a:rPr lang="en-US" sz="2400" dirty="0" err="1"/>
              <a:t>diagramación</a:t>
            </a:r>
            <a:r>
              <a:rPr lang="en-US" sz="2400" dirty="0"/>
              <a:t> del </a:t>
            </a:r>
            <a:r>
              <a:rPr lang="en-US" sz="2400" dirty="0" err="1"/>
              <a:t>póster</a:t>
            </a:r>
            <a:r>
              <a:rPr lang="en-US" sz="2400" dirty="0"/>
              <a:t>, </a:t>
            </a:r>
            <a:r>
              <a:rPr lang="en-US" sz="2400" dirty="0" err="1"/>
              <a:t>elimine</a:t>
            </a:r>
            <a:r>
              <a:rPr lang="en-US" sz="2400" dirty="0"/>
              <a:t> la </a:t>
            </a:r>
            <a:r>
              <a:rPr lang="en-US" sz="2400" dirty="0" err="1"/>
              <a:t>página</a:t>
            </a:r>
            <a:r>
              <a:rPr lang="en-US" sz="2400" dirty="0"/>
              <a:t> de </a:t>
            </a:r>
            <a:r>
              <a:rPr lang="en-US" sz="2400" dirty="0" err="1"/>
              <a:t>guía</a:t>
            </a:r>
            <a:r>
              <a:rPr lang="en-US" sz="2400" dirty="0"/>
              <a:t> y la </a:t>
            </a:r>
            <a:r>
              <a:rPr lang="en-US" sz="2400" dirty="0" err="1"/>
              <a:t>página</a:t>
            </a:r>
            <a:r>
              <a:rPr lang="en-US" sz="2400" dirty="0"/>
              <a:t> de </a:t>
            </a:r>
            <a:r>
              <a:rPr lang="en-US" sz="2400" dirty="0" err="1"/>
              <a:t>recursos</a:t>
            </a:r>
            <a:r>
              <a:rPr lang="en-US" sz="2400" dirty="0"/>
              <a:t> antes de </a:t>
            </a:r>
            <a:r>
              <a:rPr lang="en-US" sz="2400" dirty="0" err="1"/>
              <a:t>exportar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documento</a:t>
            </a:r>
            <a:r>
              <a:rPr lang="en-US" sz="2400" dirty="0"/>
              <a:t> final. El </a:t>
            </a:r>
            <a:r>
              <a:rPr lang="en-US" sz="2400" dirty="0" err="1"/>
              <a:t>archivo</a:t>
            </a:r>
            <a:r>
              <a:rPr lang="en-US" sz="2400" dirty="0"/>
              <a:t> </a:t>
            </a:r>
            <a:r>
              <a:rPr lang="en-US" sz="2400" dirty="0" err="1"/>
              <a:t>definitivo</a:t>
            </a:r>
            <a:r>
              <a:rPr lang="en-US" sz="2400" dirty="0"/>
              <a:t> </a:t>
            </a:r>
            <a:r>
              <a:rPr lang="en-US" sz="2400" dirty="0" err="1"/>
              <a:t>debe</a:t>
            </a:r>
            <a:r>
              <a:rPr lang="en-US" sz="2400" dirty="0"/>
              <a:t> </a:t>
            </a:r>
            <a:r>
              <a:rPr lang="en-US" sz="2400" dirty="0" err="1"/>
              <a:t>conservar</a:t>
            </a:r>
            <a:r>
              <a:rPr lang="en-US" sz="2400" dirty="0"/>
              <a:t> </a:t>
            </a:r>
            <a:r>
              <a:rPr lang="en-US" sz="2400" dirty="0" err="1"/>
              <a:t>únicamente</a:t>
            </a:r>
            <a:r>
              <a:rPr lang="en-US" sz="2400" dirty="0"/>
              <a:t> la </a:t>
            </a:r>
            <a:r>
              <a:rPr lang="en-US" sz="2400" dirty="0" err="1"/>
              <a:t>página</a:t>
            </a:r>
            <a:r>
              <a:rPr lang="en-US" sz="2400" dirty="0"/>
              <a:t> del </a:t>
            </a:r>
            <a:r>
              <a:rPr lang="en-US" sz="2400" dirty="0" err="1"/>
              <a:t>póster</a:t>
            </a:r>
            <a:r>
              <a:rPr lang="en-US" sz="2400" dirty="0"/>
              <a:t> </a:t>
            </a:r>
            <a:r>
              <a:rPr lang="en-US" sz="2400" dirty="0" err="1"/>
              <a:t>terminado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Después</a:t>
            </a:r>
            <a:r>
              <a:rPr lang="en-US" sz="2400" dirty="0"/>
              <a:t> de </a:t>
            </a:r>
            <a:r>
              <a:rPr lang="en-US" sz="2400" dirty="0" err="1"/>
              <a:t>eliminar</a:t>
            </a:r>
            <a:r>
              <a:rPr lang="en-US" sz="2400" dirty="0"/>
              <a:t> las </a:t>
            </a:r>
            <a:r>
              <a:rPr lang="en-US" sz="2400" dirty="0" err="1"/>
              <a:t>páginas</a:t>
            </a:r>
            <a:r>
              <a:rPr lang="en-US" sz="2400" dirty="0"/>
              <a:t> </a:t>
            </a:r>
            <a:r>
              <a:rPr lang="en-US" sz="2400" dirty="0" err="1"/>
              <a:t>auxiliares</a:t>
            </a:r>
            <a:r>
              <a:rPr lang="en-US" sz="2400" dirty="0"/>
              <a:t>, </a:t>
            </a:r>
            <a:r>
              <a:rPr lang="en-US" sz="2400" dirty="0" err="1"/>
              <a:t>exporte</a:t>
            </a:r>
            <a:r>
              <a:rPr lang="en-US" sz="2400" dirty="0"/>
              <a:t> o </a:t>
            </a:r>
            <a:r>
              <a:rPr lang="en-US" sz="2400" dirty="0" err="1"/>
              <a:t>guarde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documento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formato</a:t>
            </a:r>
            <a:r>
              <a:rPr lang="en-US" sz="2400" dirty="0"/>
              <a:t> </a:t>
            </a:r>
            <a:r>
              <a:rPr lang="en-US" sz="2400" b="1" dirty="0"/>
              <a:t>PDF</a:t>
            </a:r>
            <a:r>
              <a:rPr lang="en-US" sz="2400" dirty="0"/>
              <a:t> para </a:t>
            </a:r>
            <a:r>
              <a:rPr lang="en-US" sz="2400" dirty="0" err="1"/>
              <a:t>impresión</a:t>
            </a:r>
            <a:r>
              <a:rPr lang="en-US" sz="2400" dirty="0"/>
              <a:t> o </a:t>
            </a:r>
            <a:r>
              <a:rPr lang="en-US" sz="2400" dirty="0" err="1"/>
              <a:t>envío</a:t>
            </a:r>
            <a:r>
              <a:rPr lang="en-US" sz="2400" dirty="0"/>
              <a:t> digital.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DF4DC81-5CE5-E725-4282-2521BA5B3115}"/>
              </a:ext>
            </a:extLst>
          </p:cNvPr>
          <p:cNvSpPr txBox="1"/>
          <p:nvPr/>
        </p:nvSpPr>
        <p:spPr>
          <a:xfrm>
            <a:off x="11236326" y="27880620"/>
            <a:ext cx="95154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póster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diagramación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Como se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indicó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inicio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guía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editor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libertad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mover la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imágenes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tablas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visuales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siempre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respete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general, las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fijas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retícula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legibilidad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coherencia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visual del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póster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1184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425F7FC-8F30-96AA-766E-ABD68E1C60B7}"/>
              </a:ext>
            </a:extLst>
          </p:cNvPr>
          <p:cNvSpPr txBox="1"/>
          <p:nvPr/>
        </p:nvSpPr>
        <p:spPr>
          <a:xfrm>
            <a:off x="564025" y="428065"/>
            <a:ext cx="137361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4500" b="1" dirty="0">
                <a:latin typeface="Arial" panose="020B0604020202020204" pitchFamily="34" charset="0"/>
                <a:cs typeface="Arial" panose="020B0604020202020204" pitchFamily="34" charset="0"/>
              </a:rPr>
              <a:t>TÍTULO DEL PÓSTER. El espacio está destinado para el título del póster. Inserte en dos líneas. </a:t>
            </a:r>
            <a:endParaRPr 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58093F7-DAD6-4DD5-2897-CD72A8E8D836}"/>
              </a:ext>
            </a:extLst>
          </p:cNvPr>
          <p:cNvSpPr txBox="1"/>
          <p:nvPr/>
        </p:nvSpPr>
        <p:spPr>
          <a:xfrm>
            <a:off x="564026" y="2375749"/>
            <a:ext cx="17502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de autor 1, nombre de autor 2, nombre de autor 3. Autores, Coautores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E024071-2929-D9E8-C0A0-F655635D78E8}"/>
              </a:ext>
            </a:extLst>
          </p:cNvPr>
          <p:cNvSpPr txBox="1"/>
          <p:nvPr/>
        </p:nvSpPr>
        <p:spPr>
          <a:xfrm>
            <a:off x="564025" y="2890208"/>
            <a:ext cx="17502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de Instituciones y/o afiliaciones académicas. Colocar de la siguiente manera: (Nombre, Ciudad, País)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E23483-FBD6-ACC6-1AEF-5686C92A4FF3}"/>
              </a:ext>
            </a:extLst>
          </p:cNvPr>
          <p:cNvSpPr txBox="1"/>
          <p:nvPr/>
        </p:nvSpPr>
        <p:spPr>
          <a:xfrm>
            <a:off x="564027" y="4036606"/>
            <a:ext cx="95832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500" dirty="0">
                <a:latin typeface="Arial" panose="020B0604020202020204" pitchFamily="34" charset="0"/>
                <a:cs typeface="Arial" panose="020B0604020202020204" pitchFamily="34" charset="0"/>
              </a:rPr>
              <a:t>INTRODUCCIÓN - Subtítulos o encabezados de sección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8340C74-328B-8ADE-9D70-CDE709F2B3BB}"/>
              </a:ext>
            </a:extLst>
          </p:cNvPr>
          <p:cNvSpPr txBox="1"/>
          <p:nvPr/>
        </p:nvSpPr>
        <p:spPr>
          <a:xfrm>
            <a:off x="564027" y="4712708"/>
            <a:ext cx="9583273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Sírvase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colocar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aquí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problema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o la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máximo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de 100 palabras.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Presente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general del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estudio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explique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qué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tema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relevante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mencione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brevemente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situación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motivó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Sírvase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colocar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aquí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problema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o la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máximo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de 100 palabras.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Presente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general del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estudio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explique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qué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tema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relevante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mencione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brevemente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situación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motivó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Sírvase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colocar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aquí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problema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o la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máximo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de 100 palabras.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620CC22-593F-43AF-2855-11FE524BB015}"/>
              </a:ext>
            </a:extLst>
          </p:cNvPr>
          <p:cNvSpPr txBox="1"/>
          <p:nvPr/>
        </p:nvSpPr>
        <p:spPr>
          <a:xfrm>
            <a:off x="564025" y="8622028"/>
            <a:ext cx="95832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500" dirty="0">
                <a:latin typeface="Arial" panose="020B0604020202020204" pitchFamily="34" charset="0"/>
                <a:cs typeface="Arial" panose="020B0604020202020204" pitchFamily="34" charset="0"/>
              </a:rPr>
              <a:t>METODOLOGÍA - Subtítulos o encabezados de sección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DFA593-A1D7-FF1C-2B66-80467024CB12}"/>
              </a:ext>
            </a:extLst>
          </p:cNvPr>
          <p:cNvSpPr txBox="1"/>
          <p:nvPr/>
        </p:nvSpPr>
        <p:spPr>
          <a:xfrm>
            <a:off x="564025" y="9343780"/>
            <a:ext cx="95832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describir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la </a:t>
            </a:r>
            <a:r>
              <a:rPr lang="en-US" sz="2400" dirty="0" err="1"/>
              <a:t>metodología</a:t>
            </a:r>
            <a:r>
              <a:rPr lang="en-US" sz="2400" dirty="0"/>
              <a:t>, </a:t>
            </a:r>
            <a:r>
              <a:rPr lang="en-US" sz="2400" dirty="0" err="1"/>
              <a:t>enfoque</a:t>
            </a:r>
            <a:r>
              <a:rPr lang="en-US" sz="2400" dirty="0"/>
              <a:t> o </a:t>
            </a:r>
            <a:r>
              <a:rPr lang="en-US" sz="2400" dirty="0" err="1"/>
              <a:t>proceso</a:t>
            </a:r>
            <a:r>
              <a:rPr lang="en-US" sz="2400" dirty="0"/>
              <a:t> </a:t>
            </a:r>
            <a:r>
              <a:rPr lang="en-US" sz="2400" dirty="0" err="1"/>
              <a:t>desarrollado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120 palabras. </a:t>
            </a:r>
            <a:r>
              <a:rPr lang="en-US" sz="2400" dirty="0" err="1"/>
              <a:t>Incluya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área</a:t>
            </a:r>
            <a:r>
              <a:rPr lang="en-US" sz="2400" dirty="0"/>
              <a:t> de </a:t>
            </a:r>
            <a:r>
              <a:rPr lang="en-US" sz="2400" dirty="0" err="1"/>
              <a:t>estudio</a:t>
            </a:r>
            <a:r>
              <a:rPr lang="en-US" sz="2400" dirty="0"/>
              <a:t>, </a:t>
            </a:r>
            <a:r>
              <a:rPr lang="en-US" sz="2400" dirty="0" err="1"/>
              <a:t>materiales</a:t>
            </a:r>
            <a:r>
              <a:rPr lang="en-US" sz="2400" dirty="0"/>
              <a:t>, </a:t>
            </a:r>
            <a:r>
              <a:rPr lang="en-US" sz="2400" dirty="0" err="1"/>
              <a:t>técnicas</a:t>
            </a:r>
            <a:r>
              <a:rPr lang="en-US" sz="2400" dirty="0"/>
              <a:t>, </a:t>
            </a:r>
            <a:r>
              <a:rPr lang="en-US" sz="2400" dirty="0" err="1"/>
              <a:t>procedimientos</a:t>
            </a:r>
            <a:r>
              <a:rPr lang="en-US" sz="2400" dirty="0"/>
              <a:t>, </a:t>
            </a:r>
            <a:r>
              <a:rPr lang="en-US" sz="2400" dirty="0" err="1"/>
              <a:t>criterios</a:t>
            </a:r>
            <a:r>
              <a:rPr lang="en-US" sz="2400" dirty="0"/>
              <a:t> de </a:t>
            </a:r>
            <a:r>
              <a:rPr lang="en-US" sz="2400" dirty="0" err="1"/>
              <a:t>análisis</a:t>
            </a:r>
            <a:r>
              <a:rPr lang="en-US" sz="2400" dirty="0"/>
              <a:t> o </a:t>
            </a:r>
            <a:r>
              <a:rPr lang="en-US" sz="2400" dirty="0" err="1"/>
              <a:t>etapas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. </a:t>
            </a:r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describir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la </a:t>
            </a:r>
            <a:r>
              <a:rPr lang="en-US" sz="2400" dirty="0" err="1"/>
              <a:t>metodología</a:t>
            </a:r>
            <a:r>
              <a:rPr lang="en-US" sz="2400" dirty="0"/>
              <a:t>, </a:t>
            </a:r>
            <a:r>
              <a:rPr lang="en-US" sz="2400" dirty="0" err="1"/>
              <a:t>enfoque</a:t>
            </a:r>
            <a:r>
              <a:rPr lang="en-US" sz="2400" dirty="0"/>
              <a:t> o </a:t>
            </a:r>
            <a:r>
              <a:rPr lang="en-US" sz="2400" dirty="0" err="1"/>
              <a:t>proceso</a:t>
            </a:r>
            <a:r>
              <a:rPr lang="en-US" sz="2400" dirty="0"/>
              <a:t> </a:t>
            </a:r>
            <a:r>
              <a:rPr lang="en-US" sz="2400" dirty="0" err="1"/>
              <a:t>desarrollado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120 palabras. </a:t>
            </a:r>
            <a:r>
              <a:rPr lang="en-US" sz="2400" dirty="0" err="1"/>
              <a:t>Incluya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área</a:t>
            </a:r>
            <a:r>
              <a:rPr lang="en-US" sz="2400" dirty="0"/>
              <a:t> de </a:t>
            </a:r>
            <a:r>
              <a:rPr lang="en-US" sz="2400" dirty="0" err="1"/>
              <a:t>estudio</a:t>
            </a:r>
            <a:r>
              <a:rPr lang="en-US" sz="2400" dirty="0"/>
              <a:t>, </a:t>
            </a:r>
            <a:r>
              <a:rPr lang="en-US" sz="2400" dirty="0" err="1"/>
              <a:t>materiales</a:t>
            </a:r>
            <a:r>
              <a:rPr lang="en-US" sz="2400" dirty="0"/>
              <a:t>, </a:t>
            </a:r>
            <a:r>
              <a:rPr lang="en-US" sz="2400" dirty="0" err="1"/>
              <a:t>técnicas</a:t>
            </a:r>
            <a:r>
              <a:rPr lang="en-US" sz="2400" dirty="0"/>
              <a:t>, </a:t>
            </a:r>
            <a:r>
              <a:rPr lang="en-US" sz="2400" dirty="0" err="1"/>
              <a:t>procedimientos</a:t>
            </a:r>
            <a:r>
              <a:rPr lang="en-US" sz="2400" dirty="0"/>
              <a:t>, </a:t>
            </a:r>
            <a:r>
              <a:rPr lang="en-US" sz="2400" dirty="0" err="1"/>
              <a:t>criterios</a:t>
            </a:r>
            <a:r>
              <a:rPr lang="en-US" sz="2400" dirty="0"/>
              <a:t> de </a:t>
            </a:r>
            <a:r>
              <a:rPr lang="en-US" sz="2400" dirty="0" err="1"/>
              <a:t>análisis</a:t>
            </a:r>
            <a:r>
              <a:rPr lang="en-US" sz="2400" dirty="0"/>
              <a:t> o </a:t>
            </a:r>
            <a:r>
              <a:rPr lang="en-US" sz="2400" dirty="0" err="1"/>
              <a:t>etapas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. </a:t>
            </a:r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describir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la </a:t>
            </a:r>
            <a:r>
              <a:rPr lang="en-US" sz="2400" dirty="0" err="1"/>
              <a:t>metodología</a:t>
            </a:r>
            <a:r>
              <a:rPr lang="en-US" sz="2400" dirty="0"/>
              <a:t>, </a:t>
            </a:r>
            <a:r>
              <a:rPr lang="en-US" sz="2400" dirty="0" err="1"/>
              <a:t>enfoque</a:t>
            </a:r>
            <a:r>
              <a:rPr lang="en-US" sz="2400" dirty="0"/>
              <a:t> o </a:t>
            </a:r>
            <a:r>
              <a:rPr lang="en-US" sz="2400" dirty="0" err="1"/>
              <a:t>proceso</a:t>
            </a:r>
            <a:r>
              <a:rPr lang="en-US" sz="2400" dirty="0"/>
              <a:t> </a:t>
            </a:r>
            <a:r>
              <a:rPr lang="en-US" sz="2400" dirty="0" err="1"/>
              <a:t>desarrollado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120 palabras. </a:t>
            </a:r>
            <a:r>
              <a:rPr lang="en-US" sz="2400" dirty="0" err="1"/>
              <a:t>Incluya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área</a:t>
            </a:r>
            <a:r>
              <a:rPr lang="en-US" sz="2400" dirty="0"/>
              <a:t> de </a:t>
            </a:r>
            <a:r>
              <a:rPr lang="en-US" sz="2400" dirty="0" err="1"/>
              <a:t>estudio</a:t>
            </a:r>
            <a:r>
              <a:rPr lang="en-US" sz="2400" dirty="0"/>
              <a:t>, </a:t>
            </a:r>
            <a:r>
              <a:rPr lang="en-US" sz="2400" dirty="0" err="1"/>
              <a:t>materiales</a:t>
            </a:r>
            <a:r>
              <a:rPr lang="en-US" sz="2400" dirty="0"/>
              <a:t>, </a:t>
            </a:r>
            <a:r>
              <a:rPr lang="en-US" sz="2400" dirty="0" err="1"/>
              <a:t>técnicas</a:t>
            </a:r>
            <a:r>
              <a:rPr lang="en-US" sz="2400" dirty="0"/>
              <a:t>, </a:t>
            </a:r>
            <a:r>
              <a:rPr lang="en-US" sz="2400" dirty="0" err="1"/>
              <a:t>procedimientos</a:t>
            </a:r>
            <a:r>
              <a:rPr lang="en-US" sz="2400" dirty="0"/>
              <a:t>, </a:t>
            </a:r>
            <a:r>
              <a:rPr lang="en-US" sz="2400" dirty="0" err="1"/>
              <a:t>criterios</a:t>
            </a:r>
            <a:r>
              <a:rPr lang="en-US" sz="2400" dirty="0"/>
              <a:t> de </a:t>
            </a:r>
            <a:r>
              <a:rPr lang="en-US" sz="2400" dirty="0" err="1"/>
              <a:t>análisis</a:t>
            </a:r>
            <a:r>
              <a:rPr lang="en-US" sz="2400" dirty="0"/>
              <a:t> o </a:t>
            </a:r>
            <a:r>
              <a:rPr lang="en-US" sz="2400" dirty="0" err="1"/>
              <a:t>etapas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.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9C79EE0-846E-BAE1-CD5A-E009EC24FAE8}"/>
              </a:ext>
            </a:extLst>
          </p:cNvPr>
          <p:cNvSpPr txBox="1"/>
          <p:nvPr/>
        </p:nvSpPr>
        <p:spPr>
          <a:xfrm>
            <a:off x="564024" y="13760409"/>
            <a:ext cx="95832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500" dirty="0">
                <a:latin typeface="Arial" panose="020B0604020202020204" pitchFamily="34" charset="0"/>
                <a:cs typeface="Arial" panose="020B0604020202020204" pitchFamily="34" charset="0"/>
              </a:rPr>
              <a:t>RESULTADOS - Subtítulos o encabezados de sección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4487360-008C-648A-0929-AD49F7B43B77}"/>
              </a:ext>
            </a:extLst>
          </p:cNvPr>
          <p:cNvSpPr txBox="1"/>
          <p:nvPr/>
        </p:nvSpPr>
        <p:spPr>
          <a:xfrm>
            <a:off x="564024" y="14482161"/>
            <a:ext cx="958327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o </a:t>
            </a:r>
            <a:r>
              <a:rPr lang="en-US" sz="2400" dirty="0" err="1"/>
              <a:t>hallazgos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250 palabras. </a:t>
            </a:r>
            <a:r>
              <a:rPr lang="en-US" sz="2400" dirty="0" err="1"/>
              <a:t>Priorice</a:t>
            </a:r>
            <a:r>
              <a:rPr lang="en-US" sz="2400" dirty="0"/>
              <a:t> </a:t>
            </a:r>
            <a:r>
              <a:rPr lang="en-US" sz="2400" dirty="0" err="1"/>
              <a:t>gráficos</a:t>
            </a:r>
            <a:r>
              <a:rPr lang="en-US" sz="2400" dirty="0"/>
              <a:t>, </a:t>
            </a:r>
            <a:r>
              <a:rPr lang="en-US" sz="2400" dirty="0" err="1"/>
              <a:t>tablas</a:t>
            </a:r>
            <a:r>
              <a:rPr lang="en-US" sz="2400" dirty="0"/>
              <a:t>, </a:t>
            </a:r>
            <a:r>
              <a:rPr lang="en-US" sz="2400" dirty="0" err="1"/>
              <a:t>fotografías</a:t>
            </a:r>
            <a:r>
              <a:rPr lang="en-US" sz="2400" dirty="0"/>
              <a:t>, </a:t>
            </a:r>
            <a:r>
              <a:rPr lang="en-US" sz="2400" dirty="0" err="1"/>
              <a:t>mapas</a:t>
            </a:r>
            <a:r>
              <a:rPr lang="en-US" sz="2400" dirty="0"/>
              <a:t>, </a:t>
            </a:r>
            <a:r>
              <a:rPr lang="en-US" sz="2400" dirty="0" err="1"/>
              <a:t>esquemas</a:t>
            </a:r>
            <a:r>
              <a:rPr lang="en-US" sz="2400" dirty="0"/>
              <a:t> o </a:t>
            </a:r>
            <a:r>
              <a:rPr lang="en-US" sz="2400" dirty="0" err="1"/>
              <a:t>diagramas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permitan</a:t>
            </a:r>
            <a:r>
              <a:rPr lang="en-US" sz="2400" dirty="0"/>
              <a:t> </a:t>
            </a:r>
            <a:r>
              <a:rPr lang="en-US" sz="2400" dirty="0" err="1"/>
              <a:t>comprender</a:t>
            </a:r>
            <a:r>
              <a:rPr lang="en-US" sz="2400" dirty="0"/>
              <a:t> </a:t>
            </a:r>
            <a:r>
              <a:rPr lang="en-US" sz="2400" dirty="0" err="1"/>
              <a:t>rápidamente</a:t>
            </a:r>
            <a:r>
              <a:rPr lang="en-US" sz="2400" dirty="0"/>
              <a:t> la </a:t>
            </a:r>
            <a:r>
              <a:rPr lang="en-US" sz="2400" dirty="0" err="1"/>
              <a:t>información</a:t>
            </a:r>
            <a:r>
              <a:rPr lang="en-US" sz="2400" dirty="0"/>
              <a:t> </a:t>
            </a:r>
            <a:r>
              <a:rPr lang="en-US" sz="2400" dirty="0" err="1"/>
              <a:t>obtenida</a:t>
            </a:r>
            <a:r>
              <a:rPr lang="en-US" sz="2400" dirty="0"/>
              <a:t>. </a:t>
            </a:r>
            <a:r>
              <a:rPr lang="en-US" sz="2400" dirty="0" err="1"/>
              <a:t>Acompañe</a:t>
            </a:r>
            <a:r>
              <a:rPr lang="en-US" sz="2400" dirty="0"/>
              <a:t>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recurso</a:t>
            </a:r>
            <a:r>
              <a:rPr lang="en-US" sz="2400" dirty="0"/>
              <a:t> visual con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explicación</a:t>
            </a:r>
            <a:r>
              <a:rPr lang="en-US" sz="2400" dirty="0"/>
              <a:t> breve y </a:t>
            </a:r>
            <a:r>
              <a:rPr lang="en-US" sz="2400" dirty="0" err="1"/>
              <a:t>directa</a:t>
            </a:r>
            <a:r>
              <a:rPr lang="en-US" sz="2400" dirty="0"/>
              <a:t>. </a:t>
            </a:r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o </a:t>
            </a:r>
            <a:r>
              <a:rPr lang="en-US" sz="2400" dirty="0" err="1"/>
              <a:t>hallazgos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250 palabras. </a:t>
            </a:r>
            <a:r>
              <a:rPr lang="en-US" sz="2400" dirty="0" err="1"/>
              <a:t>Priorice</a:t>
            </a:r>
            <a:r>
              <a:rPr lang="en-US" sz="2400" dirty="0"/>
              <a:t> </a:t>
            </a:r>
            <a:r>
              <a:rPr lang="en-US" sz="2400" dirty="0" err="1"/>
              <a:t>gráficos</a:t>
            </a:r>
            <a:r>
              <a:rPr lang="en-US" sz="2400" dirty="0"/>
              <a:t>, </a:t>
            </a:r>
            <a:r>
              <a:rPr lang="en-US" sz="2400" dirty="0" err="1"/>
              <a:t>tablas</a:t>
            </a:r>
            <a:r>
              <a:rPr lang="en-US" sz="2400" dirty="0"/>
              <a:t>, </a:t>
            </a:r>
            <a:r>
              <a:rPr lang="en-US" sz="2400" dirty="0" err="1"/>
              <a:t>fotografías</a:t>
            </a:r>
            <a:r>
              <a:rPr lang="en-US" sz="2400" dirty="0"/>
              <a:t>, </a:t>
            </a:r>
            <a:r>
              <a:rPr lang="en-US" sz="2400" dirty="0" err="1"/>
              <a:t>mapas</a:t>
            </a:r>
            <a:r>
              <a:rPr lang="en-US" sz="2400" dirty="0"/>
              <a:t>, </a:t>
            </a:r>
            <a:r>
              <a:rPr lang="en-US" sz="2400" dirty="0" err="1"/>
              <a:t>esquemas</a:t>
            </a:r>
            <a:r>
              <a:rPr lang="en-US" sz="2400" dirty="0"/>
              <a:t> o </a:t>
            </a:r>
            <a:r>
              <a:rPr lang="en-US" sz="2400" dirty="0" err="1"/>
              <a:t>diagramas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permitan</a:t>
            </a:r>
            <a:r>
              <a:rPr lang="en-US" sz="2400" dirty="0"/>
              <a:t> </a:t>
            </a:r>
            <a:r>
              <a:rPr lang="en-US" sz="2400" dirty="0" err="1"/>
              <a:t>comprender</a:t>
            </a:r>
            <a:r>
              <a:rPr lang="en-US" sz="2400" dirty="0"/>
              <a:t> </a:t>
            </a:r>
            <a:r>
              <a:rPr lang="en-US" sz="2400" dirty="0" err="1"/>
              <a:t>rápidamente</a:t>
            </a:r>
            <a:r>
              <a:rPr lang="en-US" sz="2400" dirty="0"/>
              <a:t> la </a:t>
            </a:r>
            <a:r>
              <a:rPr lang="en-US" sz="2400" dirty="0" err="1"/>
              <a:t>información</a:t>
            </a:r>
            <a:r>
              <a:rPr lang="en-US" sz="2400" dirty="0"/>
              <a:t> </a:t>
            </a:r>
            <a:r>
              <a:rPr lang="en-US" sz="2400" dirty="0" err="1"/>
              <a:t>obtenida</a:t>
            </a:r>
            <a:r>
              <a:rPr lang="en-US" sz="2400" dirty="0"/>
              <a:t>. </a:t>
            </a:r>
            <a:r>
              <a:rPr lang="en-US" sz="2400" dirty="0" err="1"/>
              <a:t>Acompañe</a:t>
            </a:r>
            <a:r>
              <a:rPr lang="en-US" sz="2400" dirty="0"/>
              <a:t>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recurso</a:t>
            </a:r>
            <a:r>
              <a:rPr lang="en-US" sz="2400" dirty="0"/>
              <a:t> visual con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explicación</a:t>
            </a:r>
            <a:r>
              <a:rPr lang="en-US" sz="2400" dirty="0"/>
              <a:t> breve y </a:t>
            </a:r>
            <a:r>
              <a:rPr lang="en-US" sz="2400" dirty="0" err="1"/>
              <a:t>directa</a:t>
            </a:r>
            <a:r>
              <a:rPr lang="en-US" sz="2400" dirty="0"/>
              <a:t>. </a:t>
            </a:r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o </a:t>
            </a:r>
            <a:r>
              <a:rPr lang="en-US" sz="2400" dirty="0" err="1"/>
              <a:t>hallazgos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250 palabras. </a:t>
            </a:r>
            <a:r>
              <a:rPr lang="en-US" sz="2400" dirty="0" err="1"/>
              <a:t>Priorice</a:t>
            </a:r>
            <a:r>
              <a:rPr lang="en-US" sz="2400" dirty="0"/>
              <a:t> </a:t>
            </a:r>
            <a:r>
              <a:rPr lang="en-US" sz="2400" dirty="0" err="1"/>
              <a:t>gráficos</a:t>
            </a:r>
            <a:r>
              <a:rPr lang="en-US" sz="2400" dirty="0"/>
              <a:t>, </a:t>
            </a:r>
            <a:r>
              <a:rPr lang="en-US" sz="2400" dirty="0" err="1"/>
              <a:t>tablas</a:t>
            </a:r>
            <a:r>
              <a:rPr lang="en-US" sz="2400" dirty="0"/>
              <a:t>, </a:t>
            </a:r>
            <a:r>
              <a:rPr lang="en-US" sz="2400" dirty="0" err="1"/>
              <a:t>fotografías</a:t>
            </a:r>
            <a:r>
              <a:rPr lang="en-US" sz="2400" dirty="0"/>
              <a:t>, </a:t>
            </a:r>
            <a:r>
              <a:rPr lang="en-US" sz="2400" dirty="0" err="1"/>
              <a:t>mapas</a:t>
            </a:r>
            <a:r>
              <a:rPr lang="en-US" sz="2400" dirty="0"/>
              <a:t>, </a:t>
            </a:r>
            <a:r>
              <a:rPr lang="en-US" sz="2400" dirty="0" err="1"/>
              <a:t>esquemas</a:t>
            </a:r>
            <a:r>
              <a:rPr lang="en-US" sz="2400" dirty="0"/>
              <a:t> o </a:t>
            </a:r>
            <a:r>
              <a:rPr lang="en-US" sz="2400" dirty="0" err="1"/>
              <a:t>diagramas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permitan</a:t>
            </a:r>
            <a:r>
              <a:rPr lang="en-US" sz="2400" dirty="0"/>
              <a:t> </a:t>
            </a:r>
            <a:r>
              <a:rPr lang="en-US" sz="2400" dirty="0" err="1"/>
              <a:t>comprender</a:t>
            </a:r>
            <a:r>
              <a:rPr lang="en-US" sz="2400" dirty="0"/>
              <a:t> </a:t>
            </a:r>
            <a:r>
              <a:rPr lang="en-US" sz="2400" dirty="0" err="1"/>
              <a:t>rápidamente</a:t>
            </a:r>
            <a:r>
              <a:rPr lang="en-US" sz="2400" dirty="0"/>
              <a:t> la </a:t>
            </a:r>
            <a:r>
              <a:rPr lang="en-US" sz="2400" dirty="0" err="1"/>
              <a:t>información</a:t>
            </a:r>
            <a:r>
              <a:rPr lang="en-US" sz="2400" dirty="0"/>
              <a:t> </a:t>
            </a:r>
            <a:r>
              <a:rPr lang="en-US" sz="2400" dirty="0" err="1"/>
              <a:t>obtenida</a:t>
            </a:r>
            <a:r>
              <a:rPr lang="en-US" sz="2400" dirty="0"/>
              <a:t>. </a:t>
            </a:r>
            <a:r>
              <a:rPr lang="en-US" sz="2400" dirty="0" err="1"/>
              <a:t>Acompañe</a:t>
            </a:r>
            <a:r>
              <a:rPr lang="en-US" sz="2400" dirty="0"/>
              <a:t>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recurso</a:t>
            </a:r>
            <a:r>
              <a:rPr lang="en-US" sz="2400" dirty="0"/>
              <a:t> visual con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explicación</a:t>
            </a:r>
            <a:r>
              <a:rPr lang="en-US" sz="2400" dirty="0"/>
              <a:t> breve y </a:t>
            </a:r>
            <a:r>
              <a:rPr lang="en-US" sz="2400" dirty="0" err="1"/>
              <a:t>directa</a:t>
            </a:r>
            <a:r>
              <a:rPr lang="en-US" sz="2400" dirty="0"/>
              <a:t>. </a:t>
            </a:r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o </a:t>
            </a:r>
            <a:r>
              <a:rPr lang="en-US" sz="2400" dirty="0" err="1"/>
              <a:t>hallazgos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250 palabras. </a:t>
            </a:r>
            <a:r>
              <a:rPr lang="en-US" sz="2400" dirty="0" err="1"/>
              <a:t>Priorice</a:t>
            </a:r>
            <a:r>
              <a:rPr lang="en-US" sz="2400" dirty="0"/>
              <a:t> </a:t>
            </a:r>
            <a:r>
              <a:rPr lang="en-US" sz="2400" dirty="0" err="1"/>
              <a:t>gráficos</a:t>
            </a:r>
            <a:r>
              <a:rPr lang="en-US" sz="2400" dirty="0"/>
              <a:t>, </a:t>
            </a:r>
            <a:r>
              <a:rPr lang="en-US" sz="2400" dirty="0" err="1"/>
              <a:t>tablas</a:t>
            </a:r>
            <a:r>
              <a:rPr lang="en-US" sz="2400" dirty="0"/>
              <a:t>, </a:t>
            </a:r>
            <a:r>
              <a:rPr lang="en-US" sz="2400" dirty="0" err="1"/>
              <a:t>fotografías</a:t>
            </a:r>
            <a:r>
              <a:rPr lang="en-US" sz="2400" dirty="0"/>
              <a:t>, </a:t>
            </a:r>
            <a:r>
              <a:rPr lang="en-US" sz="2400" dirty="0" err="1"/>
              <a:t>mapas</a:t>
            </a:r>
            <a:r>
              <a:rPr lang="en-US" sz="2400" dirty="0"/>
              <a:t>, </a:t>
            </a:r>
            <a:r>
              <a:rPr lang="en-US" sz="2400" dirty="0" err="1"/>
              <a:t>esquemas</a:t>
            </a:r>
            <a:r>
              <a:rPr lang="en-US" sz="2400" dirty="0"/>
              <a:t> o </a:t>
            </a:r>
            <a:r>
              <a:rPr lang="en-US" sz="2400" dirty="0" err="1"/>
              <a:t>diagramas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permitan</a:t>
            </a:r>
            <a:r>
              <a:rPr lang="en-US" sz="2400" dirty="0"/>
              <a:t> </a:t>
            </a:r>
            <a:r>
              <a:rPr lang="en-US" sz="2400" dirty="0" err="1"/>
              <a:t>comprender</a:t>
            </a:r>
            <a:r>
              <a:rPr lang="en-US" sz="2400" dirty="0"/>
              <a:t> </a:t>
            </a:r>
            <a:r>
              <a:rPr lang="en-US" sz="2400" dirty="0" err="1"/>
              <a:t>rápidamente</a:t>
            </a:r>
            <a:r>
              <a:rPr lang="en-US" sz="2400" dirty="0"/>
              <a:t> la </a:t>
            </a:r>
            <a:r>
              <a:rPr lang="en-US" sz="2400" dirty="0" err="1"/>
              <a:t>información</a:t>
            </a:r>
            <a:r>
              <a:rPr lang="en-US" sz="2400" dirty="0"/>
              <a:t> </a:t>
            </a:r>
            <a:r>
              <a:rPr lang="en-US" sz="2400" dirty="0" err="1"/>
              <a:t>obtenida</a:t>
            </a:r>
            <a:r>
              <a:rPr lang="en-US" sz="2400" dirty="0"/>
              <a:t>.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1A748FB-BE48-B467-7E1D-B5666893854C}"/>
              </a:ext>
            </a:extLst>
          </p:cNvPr>
          <p:cNvSpPr txBox="1"/>
          <p:nvPr/>
        </p:nvSpPr>
        <p:spPr>
          <a:xfrm>
            <a:off x="11236328" y="13012840"/>
            <a:ext cx="95832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500" dirty="0">
                <a:latin typeface="Arial" panose="020B0604020202020204" pitchFamily="34" charset="0"/>
                <a:cs typeface="Arial" panose="020B0604020202020204" pitchFamily="34" charset="0"/>
              </a:rPr>
              <a:t>DISCUSIÓN - Subtítulos o encabezados de sección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9511BB8-8A36-4B0E-560E-A133EDD11E7B}"/>
              </a:ext>
            </a:extLst>
          </p:cNvPr>
          <p:cNvSpPr txBox="1"/>
          <p:nvPr/>
        </p:nvSpPr>
        <p:spPr>
          <a:xfrm>
            <a:off x="11236328" y="13734592"/>
            <a:ext cx="95832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interpretación</a:t>
            </a:r>
            <a:r>
              <a:rPr lang="en-US" sz="2400" dirty="0"/>
              <a:t> breve de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100 palabras. </a:t>
            </a:r>
            <a:r>
              <a:rPr lang="en-US" sz="2400" dirty="0" err="1"/>
              <a:t>Explique</a:t>
            </a:r>
            <a:r>
              <a:rPr lang="en-US" sz="2400" dirty="0"/>
              <a:t> </a:t>
            </a:r>
            <a:r>
              <a:rPr lang="en-US" sz="2400" dirty="0" err="1"/>
              <a:t>qué</a:t>
            </a:r>
            <a:r>
              <a:rPr lang="en-US" sz="2400" dirty="0"/>
              <a:t> </a:t>
            </a:r>
            <a:r>
              <a:rPr lang="en-US" sz="2400" dirty="0" err="1"/>
              <a:t>significan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hallazgos</a:t>
            </a:r>
            <a:r>
              <a:rPr lang="en-US" sz="2400" dirty="0"/>
              <a:t>, </a:t>
            </a:r>
            <a:r>
              <a:rPr lang="en-US" sz="2400" dirty="0" err="1"/>
              <a:t>cómo</a:t>
            </a:r>
            <a:r>
              <a:rPr lang="en-US" sz="2400" dirty="0"/>
              <a:t> se </a:t>
            </a:r>
            <a:r>
              <a:rPr lang="en-US" sz="2400" dirty="0" err="1"/>
              <a:t>relacionan</a:t>
            </a:r>
            <a:r>
              <a:rPr lang="en-US" sz="2400" dirty="0"/>
              <a:t> con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objetivo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y </a:t>
            </a:r>
            <a:r>
              <a:rPr lang="en-US" sz="2400" dirty="0" err="1"/>
              <a:t>cuál</a:t>
            </a:r>
            <a:r>
              <a:rPr lang="en-US" sz="2400" dirty="0"/>
              <a:t> es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importancia</a:t>
            </a:r>
            <a:r>
              <a:rPr lang="en-US" sz="2400" dirty="0"/>
              <a:t> </a:t>
            </a:r>
            <a:r>
              <a:rPr lang="en-US" sz="2400" dirty="0" err="1"/>
              <a:t>científica</a:t>
            </a:r>
            <a:r>
              <a:rPr lang="en-US" sz="2400" dirty="0"/>
              <a:t>, </a:t>
            </a:r>
            <a:r>
              <a:rPr lang="en-US" sz="2400" dirty="0" err="1"/>
              <a:t>técnica</a:t>
            </a:r>
            <a:r>
              <a:rPr lang="en-US" sz="2400" dirty="0"/>
              <a:t>, social o </a:t>
            </a:r>
            <a:r>
              <a:rPr lang="en-US" sz="2400" dirty="0" err="1"/>
              <a:t>ambiental</a:t>
            </a:r>
            <a:r>
              <a:rPr lang="en-US" sz="2400" dirty="0"/>
              <a:t>. </a:t>
            </a:r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interpretación</a:t>
            </a:r>
            <a:r>
              <a:rPr lang="en-US" sz="2400" dirty="0"/>
              <a:t> breve de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100 palabras. </a:t>
            </a:r>
            <a:r>
              <a:rPr lang="en-US" sz="2400" dirty="0" err="1"/>
              <a:t>Explique</a:t>
            </a:r>
            <a:r>
              <a:rPr lang="en-US" sz="2400" dirty="0"/>
              <a:t> </a:t>
            </a:r>
            <a:r>
              <a:rPr lang="en-US" sz="2400" dirty="0" err="1"/>
              <a:t>qué</a:t>
            </a:r>
            <a:r>
              <a:rPr lang="en-US" sz="2400" dirty="0"/>
              <a:t> </a:t>
            </a:r>
            <a:r>
              <a:rPr lang="en-US" sz="2400" dirty="0" err="1"/>
              <a:t>significan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hallazgos</a:t>
            </a:r>
            <a:r>
              <a:rPr lang="en-US" sz="2400" dirty="0"/>
              <a:t>, </a:t>
            </a:r>
            <a:r>
              <a:rPr lang="en-US" sz="2400" dirty="0" err="1"/>
              <a:t>cómo</a:t>
            </a:r>
            <a:r>
              <a:rPr lang="en-US" sz="2400" dirty="0"/>
              <a:t> se </a:t>
            </a:r>
            <a:r>
              <a:rPr lang="en-US" sz="2400" dirty="0" err="1"/>
              <a:t>relacionan</a:t>
            </a:r>
            <a:r>
              <a:rPr lang="en-US" sz="2400" dirty="0"/>
              <a:t> con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objetivo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y </a:t>
            </a:r>
            <a:r>
              <a:rPr lang="en-US" sz="2400" dirty="0" err="1"/>
              <a:t>cuál</a:t>
            </a:r>
            <a:r>
              <a:rPr lang="en-US" sz="2400" dirty="0"/>
              <a:t> es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importancia</a:t>
            </a:r>
            <a:r>
              <a:rPr lang="en-US" sz="2400" dirty="0"/>
              <a:t> </a:t>
            </a:r>
            <a:r>
              <a:rPr lang="en-US" sz="2400" dirty="0" err="1"/>
              <a:t>científica</a:t>
            </a:r>
            <a:r>
              <a:rPr lang="en-US" sz="2400" dirty="0"/>
              <a:t>, </a:t>
            </a:r>
            <a:r>
              <a:rPr lang="en-US" sz="2400" dirty="0" err="1"/>
              <a:t>técnica</a:t>
            </a:r>
            <a:r>
              <a:rPr lang="en-US" sz="2400" dirty="0"/>
              <a:t>, social o </a:t>
            </a:r>
            <a:r>
              <a:rPr lang="en-US" sz="2400" dirty="0" err="1"/>
              <a:t>ambiental</a:t>
            </a:r>
            <a:r>
              <a:rPr lang="en-US" sz="2400" dirty="0"/>
              <a:t>.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0D7CAB9-826B-146A-E5A6-04D668B9E527}"/>
              </a:ext>
            </a:extLst>
          </p:cNvPr>
          <p:cNvSpPr txBox="1"/>
          <p:nvPr/>
        </p:nvSpPr>
        <p:spPr>
          <a:xfrm>
            <a:off x="11236328" y="21399596"/>
            <a:ext cx="95832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500" dirty="0">
                <a:latin typeface="Arial" panose="020B0604020202020204" pitchFamily="34" charset="0"/>
                <a:cs typeface="Arial" panose="020B0604020202020204" pitchFamily="34" charset="0"/>
              </a:rPr>
              <a:t>CONCLUSIÓN - Subtítulos o encabezados de sección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6380A98-7CCA-ECC3-4D68-BEF26A420B97}"/>
              </a:ext>
            </a:extLst>
          </p:cNvPr>
          <p:cNvSpPr txBox="1"/>
          <p:nvPr/>
        </p:nvSpPr>
        <p:spPr>
          <a:xfrm>
            <a:off x="11236328" y="22121348"/>
            <a:ext cx="95832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las </a:t>
            </a:r>
            <a:r>
              <a:rPr lang="en-US" sz="2400" dirty="0" err="1"/>
              <a:t>conclusiones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80 palabras. </a:t>
            </a:r>
            <a:r>
              <a:rPr lang="en-US" sz="2400" dirty="0" err="1"/>
              <a:t>Redacte</a:t>
            </a:r>
            <a:r>
              <a:rPr lang="en-US" sz="2400" dirty="0"/>
              <a:t> entre </a:t>
            </a:r>
            <a:r>
              <a:rPr lang="en-US" sz="2400" dirty="0" err="1"/>
              <a:t>tres</a:t>
            </a:r>
            <a:r>
              <a:rPr lang="en-US" sz="2400" dirty="0"/>
              <a:t> y </a:t>
            </a:r>
            <a:r>
              <a:rPr lang="en-US" sz="2400" dirty="0" err="1"/>
              <a:t>cinco</a:t>
            </a:r>
            <a:r>
              <a:rPr lang="en-US" sz="2400" dirty="0"/>
              <a:t> ideas breves, </a:t>
            </a:r>
            <a:r>
              <a:rPr lang="en-US" sz="2400" dirty="0" err="1"/>
              <a:t>claras</a:t>
            </a:r>
            <a:r>
              <a:rPr lang="en-US" sz="2400" dirty="0"/>
              <a:t> y </a:t>
            </a:r>
            <a:r>
              <a:rPr lang="en-US" sz="2400" dirty="0" err="1"/>
              <a:t>directamente</a:t>
            </a:r>
            <a:r>
              <a:rPr lang="en-US" sz="2400" dirty="0"/>
              <a:t> </a:t>
            </a:r>
            <a:r>
              <a:rPr lang="en-US" sz="2400" dirty="0" err="1"/>
              <a:t>relacionadas</a:t>
            </a:r>
            <a:r>
              <a:rPr lang="en-US" sz="2400" dirty="0"/>
              <a:t> con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</a:t>
            </a:r>
            <a:r>
              <a:rPr lang="en-US" sz="2400" dirty="0" err="1"/>
              <a:t>obtenidos</a:t>
            </a:r>
            <a:r>
              <a:rPr lang="en-US" sz="2400" dirty="0"/>
              <a:t>. </a:t>
            </a:r>
            <a:r>
              <a:rPr lang="en-US" sz="2400" dirty="0" err="1"/>
              <a:t>Sírvase</a:t>
            </a:r>
            <a:r>
              <a:rPr lang="en-US" sz="2400" dirty="0"/>
              <a:t> </a:t>
            </a:r>
            <a:r>
              <a:rPr lang="en-US" sz="2400" dirty="0" err="1"/>
              <a:t>colocar</a:t>
            </a:r>
            <a:r>
              <a:rPr lang="en-US" sz="2400" dirty="0"/>
              <a:t> </a:t>
            </a:r>
            <a:r>
              <a:rPr lang="en-US" sz="2400" dirty="0" err="1"/>
              <a:t>aquí</a:t>
            </a:r>
            <a:r>
              <a:rPr lang="en-US" sz="2400" dirty="0"/>
              <a:t> las </a:t>
            </a:r>
            <a:r>
              <a:rPr lang="en-US" sz="2400" dirty="0" err="1"/>
              <a:t>conclusiones</a:t>
            </a:r>
            <a:r>
              <a:rPr lang="en-US" sz="2400" dirty="0"/>
              <a:t> </a:t>
            </a:r>
            <a:r>
              <a:rPr lang="en-US" sz="2400" dirty="0" err="1"/>
              <a:t>principales</a:t>
            </a:r>
            <a:r>
              <a:rPr lang="en-US" sz="2400" dirty="0"/>
              <a:t> del </a:t>
            </a:r>
            <a:r>
              <a:rPr lang="en-US" sz="2400" dirty="0" err="1"/>
              <a:t>trabajo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un </a:t>
            </a:r>
            <a:r>
              <a:rPr lang="en-US" sz="2400" dirty="0" err="1"/>
              <a:t>máximo</a:t>
            </a:r>
            <a:r>
              <a:rPr lang="en-US" sz="2400" dirty="0"/>
              <a:t> de 80 palabras. </a:t>
            </a:r>
            <a:r>
              <a:rPr lang="en-US" sz="2400" dirty="0" err="1"/>
              <a:t>Redacte</a:t>
            </a:r>
            <a:r>
              <a:rPr lang="en-US" sz="2400" dirty="0"/>
              <a:t> entre </a:t>
            </a:r>
            <a:r>
              <a:rPr lang="en-US" sz="2400" dirty="0" err="1"/>
              <a:t>tres</a:t>
            </a:r>
            <a:r>
              <a:rPr lang="en-US" sz="2400" dirty="0"/>
              <a:t> y </a:t>
            </a:r>
            <a:r>
              <a:rPr lang="en-US" sz="2400" dirty="0" err="1"/>
              <a:t>cinco</a:t>
            </a:r>
            <a:r>
              <a:rPr lang="en-US" sz="2400" dirty="0"/>
              <a:t> ideas breves, </a:t>
            </a:r>
            <a:r>
              <a:rPr lang="en-US" sz="2400" dirty="0" err="1"/>
              <a:t>claras</a:t>
            </a:r>
            <a:r>
              <a:rPr lang="en-US" sz="2400" dirty="0"/>
              <a:t> y </a:t>
            </a:r>
            <a:r>
              <a:rPr lang="en-US" sz="2400" dirty="0" err="1"/>
              <a:t>directamente</a:t>
            </a:r>
            <a:r>
              <a:rPr lang="en-US" sz="2400" dirty="0"/>
              <a:t> </a:t>
            </a:r>
            <a:r>
              <a:rPr lang="en-US" sz="2400" dirty="0" err="1"/>
              <a:t>relacionadas</a:t>
            </a:r>
            <a:r>
              <a:rPr lang="en-US" sz="2400" dirty="0"/>
              <a:t> con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resultados</a:t>
            </a:r>
            <a:r>
              <a:rPr lang="en-US" sz="2400" dirty="0"/>
              <a:t> </a:t>
            </a:r>
            <a:r>
              <a:rPr lang="en-US" sz="2400" dirty="0" err="1"/>
              <a:t>obtenidos</a:t>
            </a:r>
            <a:r>
              <a:rPr lang="en-US" sz="2400" dirty="0"/>
              <a:t>.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AFB1630-B4F1-1093-07AB-26E8A0AA8838}"/>
              </a:ext>
            </a:extLst>
          </p:cNvPr>
          <p:cNvSpPr txBox="1"/>
          <p:nvPr/>
        </p:nvSpPr>
        <p:spPr>
          <a:xfrm>
            <a:off x="11236328" y="25036934"/>
            <a:ext cx="95832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500" dirty="0">
                <a:latin typeface="Arial" panose="020B0604020202020204" pitchFamily="34" charset="0"/>
                <a:cs typeface="Arial" panose="020B0604020202020204" pitchFamily="34" charset="0"/>
              </a:rPr>
              <a:t>REFERENCIAS - Subtítulos o encabezados de sección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A98807E-5FDC-B187-27CD-0081630110F0}"/>
              </a:ext>
            </a:extLst>
          </p:cNvPr>
          <p:cNvSpPr txBox="1"/>
          <p:nvPr/>
        </p:nvSpPr>
        <p:spPr>
          <a:xfrm>
            <a:off x="11236328" y="25720586"/>
            <a:ext cx="9583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Coloque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aquí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entre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tres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y seis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referencias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principales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. Use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el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formato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bibliográfico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solicitado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por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el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congreso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Coloque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aquí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entre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tres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y seis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referencias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principales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. Use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el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formato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bibliográfico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solicitado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por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el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congreso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9DC31FF-6283-5686-9415-76E5EB1D7162}"/>
              </a:ext>
            </a:extLst>
          </p:cNvPr>
          <p:cNvSpPr/>
          <p:nvPr/>
        </p:nvSpPr>
        <p:spPr>
          <a:xfrm>
            <a:off x="11236324" y="4036606"/>
            <a:ext cx="9583274" cy="720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C9A46CD6-4B45-EAB4-02EB-E01886076194}"/>
              </a:ext>
            </a:extLst>
          </p:cNvPr>
          <p:cNvSpPr/>
          <p:nvPr/>
        </p:nvSpPr>
        <p:spPr>
          <a:xfrm>
            <a:off x="564024" y="21243916"/>
            <a:ext cx="9583274" cy="540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0481A6D-05F6-B4E2-9309-9912DB9ACB80}"/>
              </a:ext>
            </a:extLst>
          </p:cNvPr>
          <p:cNvSpPr/>
          <p:nvPr/>
        </p:nvSpPr>
        <p:spPr>
          <a:xfrm>
            <a:off x="11236324" y="17497897"/>
            <a:ext cx="2255378" cy="234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EA73FA9E-9C83-4C5F-8D0A-AEC3C6AE01C2}"/>
              </a:ext>
            </a:extLst>
          </p:cNvPr>
          <p:cNvSpPr/>
          <p:nvPr/>
        </p:nvSpPr>
        <p:spPr>
          <a:xfrm>
            <a:off x="13678956" y="17497897"/>
            <a:ext cx="2255378" cy="234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CD85B1CB-BE82-6C0C-691F-F452F785491D}"/>
              </a:ext>
            </a:extLst>
          </p:cNvPr>
          <p:cNvSpPr/>
          <p:nvPr/>
        </p:nvSpPr>
        <p:spPr>
          <a:xfrm>
            <a:off x="18564220" y="17497897"/>
            <a:ext cx="2255378" cy="234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E01D6A4D-2CCC-EB3E-F7A3-44DBF02F646D}"/>
              </a:ext>
            </a:extLst>
          </p:cNvPr>
          <p:cNvSpPr/>
          <p:nvPr/>
        </p:nvSpPr>
        <p:spPr>
          <a:xfrm>
            <a:off x="16121588" y="17497897"/>
            <a:ext cx="2255378" cy="234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92D7B6E-36F2-3538-4A26-CE26652302E9}"/>
              </a:ext>
            </a:extLst>
          </p:cNvPr>
          <p:cNvSpPr txBox="1"/>
          <p:nvPr/>
        </p:nvSpPr>
        <p:spPr>
          <a:xfrm>
            <a:off x="11236325" y="20138988"/>
            <a:ext cx="9583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Figura</a:t>
            </a:r>
            <a:r>
              <a:rPr lang="en-US" sz="2000" b="1" dirty="0"/>
              <a:t> 1</a:t>
            </a:r>
            <a:br>
              <a:rPr lang="en-US" sz="2000" dirty="0"/>
            </a:br>
            <a:r>
              <a:rPr lang="en-US" sz="2000" i="1" dirty="0" err="1"/>
              <a:t>Título</a:t>
            </a:r>
            <a:r>
              <a:rPr lang="en-US" sz="2000" i="1" dirty="0"/>
              <a:t> </a:t>
            </a:r>
            <a:r>
              <a:rPr lang="en-US" sz="2000" i="1" dirty="0" err="1"/>
              <a:t>descriptivo</a:t>
            </a:r>
            <a:r>
              <a:rPr lang="en-US" sz="2000" i="1" dirty="0"/>
              <a:t> de la </a:t>
            </a:r>
            <a:r>
              <a:rPr lang="en-US" sz="2000" i="1" dirty="0" err="1"/>
              <a:t>figura</a:t>
            </a:r>
            <a:r>
              <a:rPr lang="en-US" sz="2000" i="1" dirty="0"/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4">
            <a:extLst>
              <a:ext uri="{FF2B5EF4-FFF2-40B4-BE49-F238E27FC236}">
                <a16:creationId xmlns:a16="http://schemas.microsoft.com/office/drawing/2014/main" id="{A3F3A1CF-4397-3E24-67F7-37BCA1A33B71}"/>
              </a:ext>
            </a:extLst>
          </p:cNvPr>
          <p:cNvSpPr txBox="1"/>
          <p:nvPr/>
        </p:nvSpPr>
        <p:spPr>
          <a:xfrm>
            <a:off x="5012561" y="29679194"/>
            <a:ext cx="11358502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sz="1400" dirty="0"/>
              <a:t>Copyright © 20</a:t>
            </a:r>
            <a:r>
              <a:rPr lang="en-US" sz="1400" dirty="0"/>
              <a:t>26. </a:t>
            </a:r>
            <a:r>
              <a:rPr sz="1400" dirty="0"/>
              <a:t> </a:t>
            </a:r>
            <a:r>
              <a:rPr lang="es-EC" sz="1400" dirty="0"/>
              <a:t>Nombre de .</a:t>
            </a:r>
            <a:endParaRPr sz="1400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5A19E7A-B7BF-BB6A-CB1E-921B57E3C52B}"/>
              </a:ext>
            </a:extLst>
          </p:cNvPr>
          <p:cNvSpPr/>
          <p:nvPr/>
        </p:nvSpPr>
        <p:spPr>
          <a:xfrm>
            <a:off x="564024" y="28371584"/>
            <a:ext cx="1467976" cy="15230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1803BBC2-2DD5-2907-A7F2-CA9B37D7FEB1}"/>
              </a:ext>
            </a:extLst>
          </p:cNvPr>
          <p:cNvSpPr/>
          <p:nvPr/>
        </p:nvSpPr>
        <p:spPr>
          <a:xfrm>
            <a:off x="2481724" y="28371585"/>
            <a:ext cx="1467976" cy="15230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B5CE58F5-94D2-0E77-CC99-698FCC072F23}"/>
              </a:ext>
            </a:extLst>
          </p:cNvPr>
          <p:cNvSpPr txBox="1"/>
          <p:nvPr/>
        </p:nvSpPr>
        <p:spPr>
          <a:xfrm>
            <a:off x="564024" y="26803932"/>
            <a:ext cx="9583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Figura</a:t>
            </a:r>
            <a:r>
              <a:rPr lang="en-US" sz="2000" b="1" dirty="0"/>
              <a:t> 1</a:t>
            </a:r>
            <a:br>
              <a:rPr lang="en-US" sz="2000" dirty="0"/>
            </a:br>
            <a:r>
              <a:rPr lang="en-US" sz="2000" i="1" dirty="0" err="1"/>
              <a:t>Título</a:t>
            </a:r>
            <a:r>
              <a:rPr lang="en-US" sz="2000" i="1" dirty="0"/>
              <a:t> </a:t>
            </a:r>
            <a:r>
              <a:rPr lang="en-US" sz="2000" i="1" dirty="0" err="1"/>
              <a:t>descriptivo</a:t>
            </a:r>
            <a:r>
              <a:rPr lang="en-US" sz="2000" i="1" dirty="0"/>
              <a:t> de la </a:t>
            </a:r>
            <a:r>
              <a:rPr lang="en-US" sz="2000" i="1" dirty="0" err="1"/>
              <a:t>figura</a:t>
            </a:r>
            <a:r>
              <a:rPr lang="en-US" sz="2000" i="1" dirty="0"/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CA0AD478-8CC2-1789-F714-D91B80CC899B}"/>
              </a:ext>
            </a:extLst>
          </p:cNvPr>
          <p:cNvSpPr txBox="1"/>
          <p:nvPr/>
        </p:nvSpPr>
        <p:spPr>
          <a:xfrm>
            <a:off x="11236324" y="11559231"/>
            <a:ext cx="9583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Figura</a:t>
            </a:r>
            <a:r>
              <a:rPr lang="en-US" sz="2000" b="1" dirty="0"/>
              <a:t> 1</a:t>
            </a:r>
            <a:br>
              <a:rPr lang="en-US" sz="2000" dirty="0"/>
            </a:br>
            <a:r>
              <a:rPr lang="en-US" sz="2000" i="1" dirty="0" err="1"/>
              <a:t>Título</a:t>
            </a:r>
            <a:r>
              <a:rPr lang="en-US" sz="2000" i="1" dirty="0"/>
              <a:t> </a:t>
            </a:r>
            <a:r>
              <a:rPr lang="en-US" sz="2000" i="1" dirty="0" err="1"/>
              <a:t>descriptivo</a:t>
            </a:r>
            <a:r>
              <a:rPr lang="en-US" sz="2000" i="1" dirty="0"/>
              <a:t> de la </a:t>
            </a:r>
            <a:r>
              <a:rPr lang="en-US" sz="2000" i="1" dirty="0" err="1"/>
              <a:t>figura</a:t>
            </a:r>
            <a:r>
              <a:rPr lang="en-US" sz="2000" i="1" dirty="0"/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6E25BBBD-F4A4-9AE4-41FA-96E14AF71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5" r="4242" b="27750"/>
          <a:stretch>
            <a:fillRect/>
          </a:stretch>
        </p:blipFill>
        <p:spPr>
          <a:xfrm>
            <a:off x="14892930" y="428065"/>
            <a:ext cx="5926667" cy="1639229"/>
          </a:xfrm>
          <a:prstGeom prst="rect">
            <a:avLst/>
          </a:prstGeom>
        </p:spPr>
      </p:pic>
      <p:sp>
        <p:nvSpPr>
          <p:cNvPr id="44" name="Rectángulo 43">
            <a:extLst>
              <a:ext uri="{FF2B5EF4-FFF2-40B4-BE49-F238E27FC236}">
                <a16:creationId xmlns:a16="http://schemas.microsoft.com/office/drawing/2014/main" id="{3432422B-3E79-58D4-EF0E-6581E6859BFA}"/>
              </a:ext>
            </a:extLst>
          </p:cNvPr>
          <p:cNvSpPr/>
          <p:nvPr/>
        </p:nvSpPr>
        <p:spPr>
          <a:xfrm>
            <a:off x="19351621" y="28371583"/>
            <a:ext cx="1467976" cy="152305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">
            <a:extLst>
              <a:ext uri="{FF2B5EF4-FFF2-40B4-BE49-F238E27FC236}">
                <a16:creationId xmlns:a16="http://schemas.microsoft.com/office/drawing/2014/main" id="{9DA0D16C-B6FA-79B1-57FA-B22275046F8B}"/>
              </a:ext>
            </a:extLst>
          </p:cNvPr>
          <p:cNvSpPr txBox="1"/>
          <p:nvPr/>
        </p:nvSpPr>
        <p:spPr>
          <a:xfrm>
            <a:off x="13283966" y="28733848"/>
            <a:ext cx="5487988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s-EC" sz="1400" dirty="0"/>
              <a:t>Email Coloque su email de contacto aquí</a:t>
            </a:r>
          </a:p>
          <a:p>
            <a:r>
              <a:rPr lang="es-EC" sz="1400" dirty="0"/>
              <a:t>Página web: si dispone de una página web </a:t>
            </a:r>
          </a:p>
          <a:p>
            <a:r>
              <a:rPr lang="es-EC" sz="1400" dirty="0"/>
              <a:t>Red Social: @usuario (red social)</a:t>
            </a:r>
          </a:p>
          <a:p>
            <a:r>
              <a:rPr lang="es-EC" sz="1400" dirty="0"/>
              <a:t> </a:t>
            </a:r>
            <a:endParaRPr sz="1400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FA596300-5E1C-9607-60DE-5C928E989CD5}"/>
              </a:ext>
            </a:extLst>
          </p:cNvPr>
          <p:cNvSpPr/>
          <p:nvPr/>
        </p:nvSpPr>
        <p:spPr>
          <a:xfrm>
            <a:off x="4399424" y="28371583"/>
            <a:ext cx="1467976" cy="15230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6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DA51CCB-81EF-8CC3-911C-3A105A430AC5}"/>
              </a:ext>
            </a:extLst>
          </p:cNvPr>
          <p:cNvSpPr/>
          <p:nvPr/>
        </p:nvSpPr>
        <p:spPr>
          <a:xfrm>
            <a:off x="564023" y="2089587"/>
            <a:ext cx="9583274" cy="720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CC2AEA6-9F75-8076-A3A9-5AAF3BEFC950}"/>
              </a:ext>
            </a:extLst>
          </p:cNvPr>
          <p:cNvSpPr/>
          <p:nvPr/>
        </p:nvSpPr>
        <p:spPr>
          <a:xfrm>
            <a:off x="564023" y="10686325"/>
            <a:ext cx="9583274" cy="468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13AA7AE-73E6-8B32-DAED-7477B9C0F754}"/>
              </a:ext>
            </a:extLst>
          </p:cNvPr>
          <p:cNvSpPr/>
          <p:nvPr/>
        </p:nvSpPr>
        <p:spPr>
          <a:xfrm>
            <a:off x="564023" y="16976024"/>
            <a:ext cx="4604877" cy="468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855E2BE-CC32-990D-3CCD-776AE48A79DB}"/>
              </a:ext>
            </a:extLst>
          </p:cNvPr>
          <p:cNvSpPr/>
          <p:nvPr/>
        </p:nvSpPr>
        <p:spPr>
          <a:xfrm>
            <a:off x="5542420" y="16976024"/>
            <a:ext cx="4604877" cy="468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07C5997-748B-309A-48C2-367D8BCB83D6}"/>
              </a:ext>
            </a:extLst>
          </p:cNvPr>
          <p:cNvSpPr txBox="1"/>
          <p:nvPr/>
        </p:nvSpPr>
        <p:spPr>
          <a:xfrm>
            <a:off x="11236328" y="2089587"/>
            <a:ext cx="95832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Utilice este espacio para una fotografía principal, imagen destacada, mapa, gráfico de gran escala o recurso visual de alta importancia. También puede emplearse como área delimitada para una cuadrícula tipo collage, siempre que las imágenes mantengan orden, legibilidad y coherencia visual.</a:t>
            </a: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/>
              <a:t>&lt;&lt;&lt;&lt;&lt;&lt;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6FC69E4-7B4F-7350-EE27-E60164A5E55F}"/>
              </a:ext>
            </a:extLst>
          </p:cNvPr>
          <p:cNvSpPr txBox="1"/>
          <p:nvPr/>
        </p:nvSpPr>
        <p:spPr>
          <a:xfrm>
            <a:off x="564023" y="9426548"/>
            <a:ext cx="9583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Figura</a:t>
            </a:r>
            <a:r>
              <a:rPr lang="en-US" sz="2000" b="1" dirty="0"/>
              <a:t> 1</a:t>
            </a:r>
            <a:br>
              <a:rPr lang="en-US" sz="2000" dirty="0"/>
            </a:br>
            <a:r>
              <a:rPr lang="en-US" sz="2000" i="1" dirty="0" err="1"/>
              <a:t>Título</a:t>
            </a:r>
            <a:r>
              <a:rPr lang="en-US" sz="2000" i="1" dirty="0"/>
              <a:t> </a:t>
            </a:r>
            <a:r>
              <a:rPr lang="en-US" sz="2000" i="1" dirty="0" err="1"/>
              <a:t>descriptivo</a:t>
            </a:r>
            <a:r>
              <a:rPr lang="en-US" sz="2000" i="1" dirty="0"/>
              <a:t> de la </a:t>
            </a:r>
            <a:r>
              <a:rPr lang="en-US" sz="2000" i="1" dirty="0" err="1"/>
              <a:t>figura</a:t>
            </a:r>
            <a:r>
              <a:rPr lang="en-US" sz="2000" i="1" dirty="0"/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888AC41-4516-B886-C92C-B235553629DE}"/>
              </a:ext>
            </a:extLst>
          </p:cNvPr>
          <p:cNvSpPr/>
          <p:nvPr/>
        </p:nvSpPr>
        <p:spPr>
          <a:xfrm>
            <a:off x="564023" y="23597987"/>
            <a:ext cx="2255378" cy="23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D4BA125-43B2-28CB-37E7-EA99566E3430}"/>
              </a:ext>
            </a:extLst>
          </p:cNvPr>
          <p:cNvSpPr/>
          <p:nvPr/>
        </p:nvSpPr>
        <p:spPr>
          <a:xfrm>
            <a:off x="3006655" y="23597987"/>
            <a:ext cx="2255378" cy="23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AF5E7DA-DBB9-FD8D-EAD6-9ECA2A5AA54B}"/>
              </a:ext>
            </a:extLst>
          </p:cNvPr>
          <p:cNvSpPr/>
          <p:nvPr/>
        </p:nvSpPr>
        <p:spPr>
          <a:xfrm>
            <a:off x="7891919" y="23597987"/>
            <a:ext cx="2255378" cy="23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04688AA-C3EB-BA6A-2D5B-55057554ABDD}"/>
              </a:ext>
            </a:extLst>
          </p:cNvPr>
          <p:cNvSpPr/>
          <p:nvPr/>
        </p:nvSpPr>
        <p:spPr>
          <a:xfrm>
            <a:off x="5449287" y="23597987"/>
            <a:ext cx="2255378" cy="23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12455D7-A883-4263-74B0-5FCA185FC185}"/>
              </a:ext>
            </a:extLst>
          </p:cNvPr>
          <p:cNvSpPr txBox="1"/>
          <p:nvPr/>
        </p:nvSpPr>
        <p:spPr>
          <a:xfrm>
            <a:off x="564023" y="15716247"/>
            <a:ext cx="9583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Figura</a:t>
            </a:r>
            <a:r>
              <a:rPr lang="en-US" sz="2000" b="1" dirty="0"/>
              <a:t> 1</a:t>
            </a:r>
            <a:br>
              <a:rPr lang="en-US" sz="2000" dirty="0"/>
            </a:br>
            <a:r>
              <a:rPr lang="en-US" sz="2000" i="1" dirty="0" err="1"/>
              <a:t>Título</a:t>
            </a:r>
            <a:r>
              <a:rPr lang="en-US" sz="2000" i="1" dirty="0"/>
              <a:t> </a:t>
            </a:r>
            <a:r>
              <a:rPr lang="en-US" sz="2000" i="1" dirty="0" err="1"/>
              <a:t>descriptivo</a:t>
            </a:r>
            <a:r>
              <a:rPr lang="en-US" sz="2000" i="1" dirty="0"/>
              <a:t> de la </a:t>
            </a:r>
            <a:r>
              <a:rPr lang="en-US" sz="2000" i="1" dirty="0" err="1"/>
              <a:t>figura</a:t>
            </a:r>
            <a:r>
              <a:rPr lang="en-US" sz="2000" i="1" dirty="0"/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F3B2BC8-B5BC-4215-2FAA-76D1689C372F}"/>
              </a:ext>
            </a:extLst>
          </p:cNvPr>
          <p:cNvSpPr txBox="1"/>
          <p:nvPr/>
        </p:nvSpPr>
        <p:spPr>
          <a:xfrm>
            <a:off x="564023" y="22005947"/>
            <a:ext cx="4604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Figura</a:t>
            </a:r>
            <a:r>
              <a:rPr lang="en-US" sz="2000" b="1" dirty="0"/>
              <a:t> 1</a:t>
            </a:r>
            <a:br>
              <a:rPr lang="en-US" sz="2000" dirty="0"/>
            </a:br>
            <a:r>
              <a:rPr lang="en-US" sz="2000" i="1" dirty="0" err="1"/>
              <a:t>Título</a:t>
            </a:r>
            <a:r>
              <a:rPr lang="en-US" sz="2000" i="1" dirty="0"/>
              <a:t> </a:t>
            </a:r>
            <a:r>
              <a:rPr lang="en-US" sz="2000" i="1" dirty="0" err="1"/>
              <a:t>descriptivo</a:t>
            </a:r>
            <a:r>
              <a:rPr lang="en-US" sz="2000" i="1" dirty="0"/>
              <a:t> de la </a:t>
            </a:r>
            <a:r>
              <a:rPr lang="en-US" sz="2000" i="1" dirty="0" err="1"/>
              <a:t>figura</a:t>
            </a:r>
            <a:r>
              <a:rPr lang="en-US" sz="2000" i="1" dirty="0"/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A1B9CBF-AF81-273A-5A59-E46BEB3FCFEE}"/>
              </a:ext>
            </a:extLst>
          </p:cNvPr>
          <p:cNvSpPr txBox="1"/>
          <p:nvPr/>
        </p:nvSpPr>
        <p:spPr>
          <a:xfrm>
            <a:off x="5542419" y="22005947"/>
            <a:ext cx="4604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Figura</a:t>
            </a:r>
            <a:r>
              <a:rPr lang="en-US" sz="2000" b="1" dirty="0"/>
              <a:t> 1</a:t>
            </a:r>
            <a:br>
              <a:rPr lang="en-US" sz="2000" dirty="0"/>
            </a:br>
            <a:r>
              <a:rPr lang="en-US" sz="2000" i="1" dirty="0" err="1"/>
              <a:t>Título</a:t>
            </a:r>
            <a:r>
              <a:rPr lang="en-US" sz="2000" i="1" dirty="0"/>
              <a:t> </a:t>
            </a:r>
            <a:r>
              <a:rPr lang="en-US" sz="2000" i="1" dirty="0" err="1"/>
              <a:t>descriptivo</a:t>
            </a:r>
            <a:r>
              <a:rPr lang="en-US" sz="2000" i="1" dirty="0"/>
              <a:t> de la </a:t>
            </a:r>
            <a:r>
              <a:rPr lang="en-US" sz="2000" i="1" dirty="0" err="1"/>
              <a:t>figura</a:t>
            </a:r>
            <a:r>
              <a:rPr lang="en-US" sz="2000" i="1" dirty="0"/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AA823E3-1CEC-B49F-91D5-274BCBFD041D}"/>
              </a:ext>
            </a:extLst>
          </p:cNvPr>
          <p:cNvSpPr/>
          <p:nvPr/>
        </p:nvSpPr>
        <p:spPr>
          <a:xfrm>
            <a:off x="564022" y="26188787"/>
            <a:ext cx="2255378" cy="23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F98871A-9BD9-A818-A43C-0765F9F6E747}"/>
              </a:ext>
            </a:extLst>
          </p:cNvPr>
          <p:cNvSpPr/>
          <p:nvPr/>
        </p:nvSpPr>
        <p:spPr>
          <a:xfrm>
            <a:off x="3006654" y="26188787"/>
            <a:ext cx="2255378" cy="23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FFCF87D-64DE-7E4B-597C-EC6332C490D8}"/>
              </a:ext>
            </a:extLst>
          </p:cNvPr>
          <p:cNvSpPr/>
          <p:nvPr/>
        </p:nvSpPr>
        <p:spPr>
          <a:xfrm>
            <a:off x="7891918" y="26188787"/>
            <a:ext cx="2255378" cy="23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8AF94EED-D434-F79B-3A74-51940EB72712}"/>
              </a:ext>
            </a:extLst>
          </p:cNvPr>
          <p:cNvSpPr/>
          <p:nvPr/>
        </p:nvSpPr>
        <p:spPr>
          <a:xfrm>
            <a:off x="5449286" y="26188787"/>
            <a:ext cx="2255378" cy="23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6AD40C4-EFDE-FD32-6056-B179C5EE815D}"/>
              </a:ext>
            </a:extLst>
          </p:cNvPr>
          <p:cNvSpPr txBox="1"/>
          <p:nvPr/>
        </p:nvSpPr>
        <p:spPr>
          <a:xfrm>
            <a:off x="564023" y="28829878"/>
            <a:ext cx="9583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Figura</a:t>
            </a:r>
            <a:r>
              <a:rPr lang="en-US" sz="2000" b="1" dirty="0"/>
              <a:t> 1</a:t>
            </a:r>
            <a:br>
              <a:rPr lang="en-US" sz="2000" dirty="0"/>
            </a:br>
            <a:r>
              <a:rPr lang="en-US" sz="2000" i="1" dirty="0" err="1"/>
              <a:t>Título</a:t>
            </a:r>
            <a:r>
              <a:rPr lang="en-US" sz="2000" i="1" dirty="0"/>
              <a:t> </a:t>
            </a:r>
            <a:r>
              <a:rPr lang="en-US" sz="2000" i="1" dirty="0" err="1"/>
              <a:t>descriptivo</a:t>
            </a:r>
            <a:r>
              <a:rPr lang="en-US" sz="2000" i="1" dirty="0"/>
              <a:t> de la </a:t>
            </a:r>
            <a:r>
              <a:rPr lang="en-US" sz="2000" i="1" dirty="0" err="1"/>
              <a:t>figura</a:t>
            </a:r>
            <a:r>
              <a:rPr lang="en-US" sz="2000" i="1" dirty="0"/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26BA05D-41D4-55BA-CFC6-A7745E9CB261}"/>
              </a:ext>
            </a:extLst>
          </p:cNvPr>
          <p:cNvSpPr txBox="1"/>
          <p:nvPr/>
        </p:nvSpPr>
        <p:spPr>
          <a:xfrm>
            <a:off x="11236328" y="10686325"/>
            <a:ext cx="9583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Utilice este formato para fotografías panorámicas, paisajes, mapas extendidos, diagramas horizontales o composiciones visuales amplias. También puede funcionar como contenedor para un collage organizado dentro del área establecida.</a:t>
            </a: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/>
              <a:t>&lt;&lt;&lt;&lt;&lt;&lt;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D3FD35F9-AC0D-8847-F4E8-2E1A08348FF4}"/>
              </a:ext>
            </a:extLst>
          </p:cNvPr>
          <p:cNvSpPr txBox="1"/>
          <p:nvPr/>
        </p:nvSpPr>
        <p:spPr>
          <a:xfrm>
            <a:off x="11236328" y="16976024"/>
            <a:ext cx="95832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Utilice este formato para contrastar dos imágenes, resultados, etapas, muestras, especies, procesos o condiciones distintas. Se recomienda mantener proporciones similares entre ambas imágenes para facilitar la comparación.</a:t>
            </a: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/>
              <a:t>&lt;&lt;&lt;&lt;&lt;&lt;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F7DE856-A148-20DF-8541-8801BA02B1B1}"/>
              </a:ext>
            </a:extLst>
          </p:cNvPr>
          <p:cNvSpPr txBox="1"/>
          <p:nvPr/>
        </p:nvSpPr>
        <p:spPr>
          <a:xfrm>
            <a:off x="11236328" y="23597987"/>
            <a:ext cx="95832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Utilice este formato para mostrar imágenes simples, detalles, pasos metodológicos, procesos de laboratorio, trabajo de campo o registros complementarios. La hilera puede duplicarse si se requiere ampliar la secuencia visual.</a:t>
            </a: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/>
              <a:t>&lt;&lt;&lt;&lt;&lt;&lt;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947F0A8-9398-84E8-E2EF-4D7EA7454897}"/>
              </a:ext>
            </a:extLst>
          </p:cNvPr>
          <p:cNvSpPr txBox="1"/>
          <p:nvPr/>
        </p:nvSpPr>
        <p:spPr>
          <a:xfrm>
            <a:off x="564026" y="737449"/>
            <a:ext cx="20187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terminar la diagramación, elimine esta página de guía y recursos antes de exportar el documento. El archivo final debe contener únicamente el póster terminado y guardarse en formato PDF.</a:t>
            </a:r>
            <a:r>
              <a:rPr lang="es-EC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0170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</TotalTime>
  <Words>2245</Words>
  <Application>Microsoft Office PowerPoint</Application>
  <PresentationFormat>Personalizado</PresentationFormat>
  <Paragraphs>110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SHERLY BIRTHSNEY RIOS GRANJA</dc:creator>
  <cp:lastModifiedBy>SHERLY BIRTHSNEY RIOS GRANJA</cp:lastModifiedBy>
  <cp:revision>3</cp:revision>
  <dcterms:created xsi:type="dcterms:W3CDTF">2026-05-17T19:53:14Z</dcterms:created>
  <dcterms:modified xsi:type="dcterms:W3CDTF">2026-05-18T03:38:40Z</dcterms:modified>
</cp:coreProperties>
</file>